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hvfE+4vcCA2hCQ41T9I9GAEyAI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Light-bold.fntdata"/><Relationship Id="rId21" Type="http://schemas.openxmlformats.org/officeDocument/2006/relationships/font" Target="fonts/MontserratLight-regular.fntdata"/><Relationship Id="rId24" Type="http://schemas.openxmlformats.org/officeDocument/2006/relationships/font" Target="fonts/MontserratLight-boldItalic.fntdata"/><Relationship Id="rId23" Type="http://schemas.openxmlformats.org/officeDocument/2006/relationships/font" Target="fonts/MontserratLight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oppins-regular.fntdata"/><Relationship Id="rId12" Type="http://schemas.openxmlformats.org/officeDocument/2006/relationships/slide" Target="slides/slide6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Poppins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9cc46d7d32_0_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g19cc46d7d32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11" name="Google Shape;11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7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3" name="Google Shape;13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4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7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6" name="Google Shape;16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7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7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9" name="Google Shape;19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7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22" name="Google Shape;22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5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oogle Shape;26;p7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27" name="Google Shape;27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29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" name="Google Shape;31;p7"/>
          <p:cNvSpPr txBox="1"/>
          <p:nvPr>
            <p:ph type="ctrTitle"/>
          </p:nvPr>
        </p:nvSpPr>
        <p:spPr>
          <a:xfrm>
            <a:off x="2027622" y="1953315"/>
            <a:ext cx="5073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2" name="Google Shape;32;p7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33" name="Google Shape;33;p7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34" name="Google Shape;34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7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37" name="Google Shape;37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38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" name="Google Shape;39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9"/>
          <p:cNvGrpSpPr/>
          <p:nvPr/>
        </p:nvGrpSpPr>
        <p:grpSpPr>
          <a:xfrm flipH="1">
            <a:off x="4363775" y="-3213"/>
            <a:ext cx="4780225" cy="2116171"/>
            <a:chOff x="0" y="0"/>
            <a:chExt cx="5072934" cy="2245751"/>
          </a:xfrm>
        </p:grpSpPr>
        <p:pic>
          <p:nvPicPr>
            <p:cNvPr id="87" name="Google Shape;87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9" name="Google Shape;89;p9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90" name="Google Shape;90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3" name="Google Shape;93;p9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94" name="Google Shape;94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" name="Google Shape;95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8" name="Google Shape;98;p9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99" name="Google Shape;99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3" name="Google Shape;103;p9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04" name="Google Shape;104;p9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05" name="Google Shape;105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7" name="Google Shape;107;p9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08" name="Google Shape;108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9" name="Google Shape;109;p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0" name="Google Shape;110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9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9"/>
          <p:cNvSpPr txBox="1"/>
          <p:nvPr>
            <p:ph idx="1" type="body"/>
          </p:nvPr>
        </p:nvSpPr>
        <p:spPr>
          <a:xfrm>
            <a:off x="776450" y="1524375"/>
            <a:ext cx="3587400" cy="30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indent="-355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indent="-355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indent="-355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indent="-355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indent="-355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indent="-355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indent="-355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indent="-355600" lvl="8" marL="4114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/>
        </p:txBody>
      </p:sp>
      <p:sp>
        <p:nvSpPr>
          <p:cNvPr id="113" name="Google Shape;113;p9"/>
          <p:cNvSpPr txBox="1"/>
          <p:nvPr>
            <p:ph idx="2" type="body"/>
          </p:nvPr>
        </p:nvSpPr>
        <p:spPr>
          <a:xfrm>
            <a:off x="4780150" y="1524375"/>
            <a:ext cx="3587400" cy="30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indent="-355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indent="-355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indent="-355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indent="-355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indent="-355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indent="-355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indent="-355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indent="-355600" lvl="8" marL="4114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/>
        </p:txBody>
      </p:sp>
      <p:sp>
        <p:nvSpPr>
          <p:cNvPr id="114" name="Google Shape;114;p9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21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117" name="Google Shape;117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21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19" name="Google Shape;119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1" name="Google Shape;121;p21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22" name="Google Shape;122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23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4" name="Google Shape;124;p21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25" name="Google Shape;125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21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128" name="Google Shape;128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2" name="Google Shape;132;p21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133" name="Google Shape;133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" name="Google Shape;134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37" name="Google Shape;137;p21"/>
          <p:cNvSpPr txBox="1"/>
          <p:nvPr>
            <p:ph type="ctrTitle"/>
          </p:nvPr>
        </p:nvSpPr>
        <p:spPr>
          <a:xfrm>
            <a:off x="2027622" y="1953315"/>
            <a:ext cx="5073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38" name="Google Shape;138;p21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139" name="Google Shape;139;p21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140" name="Google Shape;140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" name="Google Shape;141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2" name="Google Shape;142;p21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143" name="Google Shape;143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Google Shape;144;p2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5" name="Google Shape;145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2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149" name="Google Shape;149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0" name="Google Shape;150;p22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51" name="Google Shape;151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2" name="Google Shape;152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3" name="Google Shape;153;p22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54" name="Google Shape;154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22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57" name="Google Shape;157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9" name="Google Shape;159;p22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160" name="Google Shape;160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" name="Google Shape;161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" name="Google Shape;162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4" name="Google Shape;164;p22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165" name="Google Shape;165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6" name="Google Shape;166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" name="Google Shape;168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9" name="Google Shape;169;p22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170" name="Google Shape;170;p22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171" name="Google Shape;171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3" name="Google Shape;173;p22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174" name="Google Shape;174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5" name="Google Shape;175;p2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6" name="Google Shape;176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22"/>
          <p:cNvSpPr txBox="1"/>
          <p:nvPr>
            <p:ph type="ctrTitle"/>
          </p:nvPr>
        </p:nvSpPr>
        <p:spPr>
          <a:xfrm>
            <a:off x="2027625" y="1629397"/>
            <a:ext cx="5088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8" name="Google Shape;178;p22"/>
          <p:cNvSpPr txBox="1"/>
          <p:nvPr>
            <p:ph idx="1" type="subTitle"/>
          </p:nvPr>
        </p:nvSpPr>
        <p:spPr>
          <a:xfrm>
            <a:off x="2027625" y="2886101"/>
            <a:ext cx="5088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3"/>
          <p:cNvGrpSpPr/>
          <p:nvPr/>
        </p:nvGrpSpPr>
        <p:grpSpPr>
          <a:xfrm>
            <a:off x="4364072" y="-3213"/>
            <a:ext cx="4779928" cy="2524130"/>
            <a:chOff x="4364072" y="-3213"/>
            <a:chExt cx="4779928" cy="2524130"/>
          </a:xfrm>
        </p:grpSpPr>
        <p:pic>
          <p:nvPicPr>
            <p:cNvPr id="182" name="Google Shape;182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flipH="1">
              <a:off x="7948921" y="20002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3" name="Google Shape;183;p23"/>
            <p:cNvGrpSpPr/>
            <p:nvPr/>
          </p:nvGrpSpPr>
          <p:grpSpPr>
            <a:xfrm flipH="1">
              <a:off x="7152344" y="1600887"/>
              <a:ext cx="1991656" cy="520699"/>
              <a:chOff x="0" y="0"/>
              <a:chExt cx="3429750" cy="896675"/>
            </a:xfrm>
          </p:grpSpPr>
          <p:pic>
            <p:nvPicPr>
              <p:cNvPr id="184" name="Google Shape;184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6" name="Google Shape;186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flipH="1">
              <a:off x="7948921" y="119819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7" name="Google Shape;187;p23"/>
            <p:cNvGrpSpPr/>
            <p:nvPr/>
          </p:nvGrpSpPr>
          <p:grpSpPr>
            <a:xfrm flipH="1">
              <a:off x="5957394" y="798862"/>
              <a:ext cx="3186606" cy="520699"/>
              <a:chOff x="0" y="0"/>
              <a:chExt cx="5487525" cy="896675"/>
            </a:xfrm>
          </p:grpSpPr>
          <p:pic>
            <p:nvPicPr>
              <p:cNvPr id="188" name="Google Shape;188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1" name="Google Shape;191;p23"/>
            <p:cNvGrpSpPr/>
            <p:nvPr/>
          </p:nvGrpSpPr>
          <p:grpSpPr>
            <a:xfrm flipH="1">
              <a:off x="4364072" y="396118"/>
              <a:ext cx="4381556" cy="520699"/>
              <a:chOff x="0" y="0"/>
              <a:chExt cx="7545300" cy="896675"/>
            </a:xfrm>
          </p:grpSpPr>
          <p:pic>
            <p:nvPicPr>
              <p:cNvPr id="192" name="Google Shape;192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3" name="Google Shape;193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6" name="Google Shape;196;p23"/>
            <p:cNvGrpSpPr/>
            <p:nvPr/>
          </p:nvGrpSpPr>
          <p:grpSpPr>
            <a:xfrm flipH="1">
              <a:off x="4762444" y="-3213"/>
              <a:ext cx="4381556" cy="520699"/>
              <a:chOff x="0" y="0"/>
              <a:chExt cx="7545300" cy="896675"/>
            </a:xfrm>
          </p:grpSpPr>
          <p:pic>
            <p:nvPicPr>
              <p:cNvPr id="197" name="Google Shape;197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9" name="Google Shape;199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01" name="Google Shape;201;p23"/>
          <p:cNvGrpSpPr/>
          <p:nvPr/>
        </p:nvGrpSpPr>
        <p:grpSpPr>
          <a:xfrm>
            <a:off x="-3" y="2743188"/>
            <a:ext cx="4381556" cy="2524130"/>
            <a:chOff x="4364072" y="-3213"/>
            <a:chExt cx="4381556" cy="2524130"/>
          </a:xfrm>
        </p:grpSpPr>
        <p:grpSp>
          <p:nvGrpSpPr>
            <p:cNvPr id="202" name="Google Shape;202;p23"/>
            <p:cNvGrpSpPr/>
            <p:nvPr/>
          </p:nvGrpSpPr>
          <p:grpSpPr>
            <a:xfrm flipH="1">
              <a:off x="4364072" y="2000218"/>
              <a:ext cx="4381556" cy="520699"/>
              <a:chOff x="0" y="0"/>
              <a:chExt cx="7545300" cy="896675"/>
            </a:xfrm>
          </p:grpSpPr>
          <p:pic>
            <p:nvPicPr>
              <p:cNvPr id="203" name="Google Shape;203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4" name="Google Shape;204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7" name="Google Shape;207;p23"/>
            <p:cNvGrpSpPr/>
            <p:nvPr/>
          </p:nvGrpSpPr>
          <p:grpSpPr>
            <a:xfrm flipH="1">
              <a:off x="4762444" y="1600887"/>
              <a:ext cx="3186606" cy="520699"/>
              <a:chOff x="2057775" y="0"/>
              <a:chExt cx="5487525" cy="896675"/>
            </a:xfrm>
          </p:grpSpPr>
          <p:pic>
            <p:nvPicPr>
              <p:cNvPr id="208" name="Google Shape;208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09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1" name="Google Shape;211;p23"/>
            <p:cNvGrpSpPr/>
            <p:nvPr/>
          </p:nvGrpSpPr>
          <p:grpSpPr>
            <a:xfrm flipH="1">
              <a:off x="4364072" y="1198193"/>
              <a:ext cx="3186606" cy="520699"/>
              <a:chOff x="2057775" y="0"/>
              <a:chExt cx="5487525" cy="896675"/>
            </a:xfrm>
          </p:grpSpPr>
          <p:pic>
            <p:nvPicPr>
              <p:cNvPr id="212" name="Google Shape;212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5" name="Google Shape;215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6" name="Google Shape;216;p23"/>
            <p:cNvGrpSpPr/>
            <p:nvPr/>
          </p:nvGrpSpPr>
          <p:grpSpPr>
            <a:xfrm flipH="1">
              <a:off x="4364072" y="396118"/>
              <a:ext cx="1991656" cy="520699"/>
              <a:chOff x="4115550" y="0"/>
              <a:chExt cx="3429750" cy="896675"/>
            </a:xfrm>
          </p:grpSpPr>
          <p:pic>
            <p:nvPicPr>
              <p:cNvPr id="217" name="Google Shape;217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8" name="Google Shape;218;p2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9" name="Google Shape;219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0" name="Google Shape;220;p23"/>
          <p:cNvSpPr txBox="1"/>
          <p:nvPr>
            <p:ph idx="1" type="body"/>
          </p:nvPr>
        </p:nvSpPr>
        <p:spPr>
          <a:xfrm>
            <a:off x="2487650" y="1218025"/>
            <a:ext cx="4168800" cy="27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❑"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1" name="Google Shape;221;p23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4"/>
          <p:cNvGrpSpPr/>
          <p:nvPr/>
        </p:nvGrpSpPr>
        <p:grpSpPr>
          <a:xfrm flipH="1">
            <a:off x="4363775" y="-3213"/>
            <a:ext cx="4780225" cy="2116171"/>
            <a:chOff x="0" y="0"/>
            <a:chExt cx="5072934" cy="2245751"/>
          </a:xfrm>
        </p:grpSpPr>
        <p:pic>
          <p:nvPicPr>
            <p:cNvPr id="224" name="Google Shape;224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6" name="Google Shape;226;p24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27" name="Google Shape;227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9" name="Google Shape;229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24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31" name="Google Shape;231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3" name="Google Shape;233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Google Shape;234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5" name="Google Shape;235;p24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36" name="Google Shape;236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Google Shape;237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0" name="Google Shape;240;p24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41" name="Google Shape;241;p24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42" name="Google Shape;242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3" name="Google Shape;243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4" name="Google Shape;244;p24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45" name="Google Shape;245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6" name="Google Shape;246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7" name="Google Shape;247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24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9" name="Google Shape;249;p24"/>
          <p:cNvSpPr txBox="1"/>
          <p:nvPr>
            <p:ph idx="1" type="body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indent="-355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indent="-355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indent="-355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indent="-355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indent="-355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indent="-355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indent="-355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indent="-355600" lvl="8" marL="4114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/>
        </p:txBody>
      </p:sp>
      <p:sp>
        <p:nvSpPr>
          <p:cNvPr id="250" name="Google Shape;250;p24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25"/>
          <p:cNvGrpSpPr/>
          <p:nvPr/>
        </p:nvGrpSpPr>
        <p:grpSpPr>
          <a:xfrm flipH="1">
            <a:off x="4363775" y="-3213"/>
            <a:ext cx="4780225" cy="2116171"/>
            <a:chOff x="0" y="0"/>
            <a:chExt cx="5072934" cy="2245751"/>
          </a:xfrm>
        </p:grpSpPr>
        <p:pic>
          <p:nvPicPr>
            <p:cNvPr id="253" name="Google Shape;253;p2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2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5" name="Google Shape;255;p2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56" name="Google Shape;256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7" name="Google Shape;257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Google Shape;258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9" name="Google Shape;259;p2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60" name="Google Shape;260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1" name="Google Shape;261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2" name="Google Shape;262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3" name="Google Shape;263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4" name="Google Shape;264;p2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65" name="Google Shape;265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6" name="Google Shape;266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7" name="Google Shape;267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8" name="Google Shape;268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9" name="Google Shape;269;p25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70" name="Google Shape;270;p2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71" name="Google Shape;271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2" name="Google Shape;272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3" name="Google Shape;273;p2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74" name="Google Shape;274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5" name="Google Shape;275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6" name="Google Shape;276;p2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25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8" name="Google Shape;278;p25"/>
          <p:cNvSpPr txBox="1"/>
          <p:nvPr>
            <p:ph idx="1" type="body"/>
          </p:nvPr>
        </p:nvSpPr>
        <p:spPr>
          <a:xfrm>
            <a:off x="776450" y="1524375"/>
            <a:ext cx="2327700" cy="30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indent="-3302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indent="-3302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indent="-3302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indent="-3302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indent="-3302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indent="-3302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indent="-330200" lvl="8" marL="4114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/>
        </p:txBody>
      </p:sp>
      <p:sp>
        <p:nvSpPr>
          <p:cNvPr id="279" name="Google Shape;279;p25"/>
          <p:cNvSpPr txBox="1"/>
          <p:nvPr>
            <p:ph idx="2" type="body"/>
          </p:nvPr>
        </p:nvSpPr>
        <p:spPr>
          <a:xfrm>
            <a:off x="3376062" y="1524375"/>
            <a:ext cx="2327700" cy="30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indent="-3302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indent="-3302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indent="-3302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indent="-3302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indent="-3302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indent="-3302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indent="-330200" lvl="8" marL="4114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/>
        </p:txBody>
      </p:sp>
      <p:sp>
        <p:nvSpPr>
          <p:cNvPr id="280" name="Google Shape;280;p25"/>
          <p:cNvSpPr txBox="1"/>
          <p:nvPr>
            <p:ph idx="3" type="body"/>
          </p:nvPr>
        </p:nvSpPr>
        <p:spPr>
          <a:xfrm>
            <a:off x="5975674" y="1524375"/>
            <a:ext cx="2327700" cy="30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indent="-3302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indent="-3302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indent="-3302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indent="-3302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indent="-3302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indent="-3302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indent="-330200" lvl="8" marL="4114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/>
        </p:txBody>
      </p:sp>
      <p:sp>
        <p:nvSpPr>
          <p:cNvPr id="281" name="Google Shape;281;p25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6"/>
          <p:cNvGrpSpPr/>
          <p:nvPr/>
        </p:nvGrpSpPr>
        <p:grpSpPr>
          <a:xfrm flipH="1">
            <a:off x="4363775" y="-3213"/>
            <a:ext cx="4780225" cy="2116171"/>
            <a:chOff x="0" y="0"/>
            <a:chExt cx="5072934" cy="2245751"/>
          </a:xfrm>
        </p:grpSpPr>
        <p:pic>
          <p:nvPicPr>
            <p:cNvPr id="284" name="Google Shape;284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6" name="Google Shape;286;p26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87" name="Google Shape;287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8" name="Google Shape;288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9" name="Google Shape;289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0" name="Google Shape;290;p26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91" name="Google Shape;291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2" name="Google Shape;292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3" name="Google Shape;293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4" name="Google Shape;294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5" name="Google Shape;295;p26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96" name="Google Shape;296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7" name="Google Shape;297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00" name="Google Shape;300;p26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301" name="Google Shape;301;p26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302" name="Google Shape;302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3" name="Google Shape;303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4" name="Google Shape;304;p26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305" name="Google Shape;305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7" name="Google Shape;307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8" name="Google Shape;308;p26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27"/>
          <p:cNvGrpSpPr/>
          <p:nvPr/>
        </p:nvGrpSpPr>
        <p:grpSpPr>
          <a:xfrm flipH="1">
            <a:off x="4363775" y="-3213"/>
            <a:ext cx="4780225" cy="2116171"/>
            <a:chOff x="0" y="0"/>
            <a:chExt cx="5072934" cy="2245751"/>
          </a:xfrm>
        </p:grpSpPr>
        <p:pic>
          <p:nvPicPr>
            <p:cNvPr id="312" name="Google Shape;312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4" name="Google Shape;314;p27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315" name="Google Shape;315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6" name="Google Shape;316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7" name="Google Shape;317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8" name="Google Shape;318;p27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319" name="Google Shape;319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0" name="Google Shape;320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1" name="Google Shape;321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2" name="Google Shape;322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3" name="Google Shape;323;p27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324" name="Google Shape;324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5" name="Google Shape;325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7" name="Google Shape;327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28" name="Google Shape;328;p27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329" name="Google Shape;329;p27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330" name="Google Shape;330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1" name="Google Shape;331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2" name="Google Shape;332;p27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333" name="Google Shape;333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4" name="Google Shape;334;p2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5" name="Google Shape;335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" name="Google Shape;336;p27"/>
          <p:cNvSpPr txBox="1"/>
          <p:nvPr>
            <p:ph idx="1" type="body"/>
          </p:nvPr>
        </p:nvSpPr>
        <p:spPr>
          <a:xfrm>
            <a:off x="1288075" y="3945179"/>
            <a:ext cx="6483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37" name="Google Shape;337;p27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ig emboss" type="blank">
  <p:cSld name="BLANK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0" name="Google Shape;340;p28"/>
          <p:cNvGrpSpPr/>
          <p:nvPr/>
        </p:nvGrpSpPr>
        <p:grpSpPr>
          <a:xfrm flipH="1">
            <a:off x="5714250" y="0"/>
            <a:ext cx="3429750" cy="3643925"/>
            <a:chOff x="0" y="0"/>
            <a:chExt cx="3429750" cy="3643925"/>
          </a:xfrm>
        </p:grpSpPr>
        <p:pic>
          <p:nvPicPr>
            <p:cNvPr id="341" name="Google Shape;341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2747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85975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373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85975" y="687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5" name="Google Shape;345;p28"/>
            <p:cNvGrpSpPr/>
            <p:nvPr/>
          </p:nvGrpSpPr>
          <p:grpSpPr>
            <a:xfrm>
              <a:off x="0" y="0"/>
              <a:ext cx="3429750" cy="896675"/>
              <a:chOff x="0" y="0"/>
              <a:chExt cx="3429750" cy="896675"/>
            </a:xfrm>
          </p:grpSpPr>
          <p:pic>
            <p:nvPicPr>
              <p:cNvPr id="346" name="Google Shape;346;p2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7" name="Google Shape;347;p2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8" name="Google Shape;348;p28"/>
          <p:cNvGrpSpPr/>
          <p:nvPr/>
        </p:nvGrpSpPr>
        <p:grpSpPr>
          <a:xfrm flipH="1">
            <a:off x="0" y="3095415"/>
            <a:ext cx="5487525" cy="2270300"/>
            <a:chOff x="2743750" y="2061250"/>
            <a:chExt cx="5487525" cy="2270300"/>
          </a:xfrm>
        </p:grpSpPr>
        <p:grpSp>
          <p:nvGrpSpPr>
            <p:cNvPr id="349" name="Google Shape;349;p28"/>
            <p:cNvGrpSpPr/>
            <p:nvPr/>
          </p:nvGrpSpPr>
          <p:grpSpPr>
            <a:xfrm>
              <a:off x="2743750" y="3434875"/>
              <a:ext cx="5487525" cy="896675"/>
              <a:chOff x="2057775" y="0"/>
              <a:chExt cx="5487525" cy="896675"/>
            </a:xfrm>
          </p:grpSpPr>
          <p:pic>
            <p:nvPicPr>
              <p:cNvPr id="350" name="Google Shape;350;p2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1" name="Google Shape;351;p2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2" name="Google Shape;352;p2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3" name="Google Shape;353;p28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354" name="Google Shape;354;p2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5" name="Google Shape;355;p2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6" name="Google Shape;356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9" name="Google Shape;359;p29"/>
          <p:cNvGrpSpPr/>
          <p:nvPr/>
        </p:nvGrpSpPr>
        <p:grpSpPr>
          <a:xfrm>
            <a:off x="-4" y="2743188"/>
            <a:ext cx="3186607" cy="2524130"/>
            <a:chOff x="4364071" y="-3213"/>
            <a:chExt cx="3186607" cy="2524130"/>
          </a:xfrm>
        </p:grpSpPr>
        <p:grpSp>
          <p:nvGrpSpPr>
            <p:cNvPr id="360" name="Google Shape;360;p29"/>
            <p:cNvGrpSpPr/>
            <p:nvPr/>
          </p:nvGrpSpPr>
          <p:grpSpPr>
            <a:xfrm flipH="1">
              <a:off x="4364072" y="2000218"/>
              <a:ext cx="3186606" cy="520699"/>
              <a:chOff x="2057775" y="0"/>
              <a:chExt cx="5487525" cy="896675"/>
            </a:xfrm>
          </p:grpSpPr>
          <p:pic>
            <p:nvPicPr>
              <p:cNvPr id="361" name="Google Shape;361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2" name="Google Shape;362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3" name="Google Shape;363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4" name="Google Shape;364;p29"/>
            <p:cNvGrpSpPr/>
            <p:nvPr/>
          </p:nvGrpSpPr>
          <p:grpSpPr>
            <a:xfrm flipH="1">
              <a:off x="4762444" y="1600887"/>
              <a:ext cx="1991656" cy="520699"/>
              <a:chOff x="4115550" y="0"/>
              <a:chExt cx="3429750" cy="896675"/>
            </a:xfrm>
          </p:grpSpPr>
          <p:pic>
            <p:nvPicPr>
              <p:cNvPr id="365" name="Google Shape;365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6" name="Google Shape;366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7" name="Google Shape;367;p29"/>
            <p:cNvGrpSpPr/>
            <p:nvPr/>
          </p:nvGrpSpPr>
          <p:grpSpPr>
            <a:xfrm flipH="1">
              <a:off x="4364072" y="1198193"/>
              <a:ext cx="1991656" cy="520699"/>
              <a:chOff x="4115550" y="0"/>
              <a:chExt cx="3429750" cy="896675"/>
            </a:xfrm>
          </p:grpSpPr>
          <p:pic>
            <p:nvPicPr>
              <p:cNvPr id="368" name="Google Shape;368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9" name="Google Shape;369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70" name="Google Shape;370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flipH="1">
              <a:off x="4364071" y="3961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" name="Google Shape;373;p29"/>
          <p:cNvGrpSpPr/>
          <p:nvPr/>
        </p:nvGrpSpPr>
        <p:grpSpPr>
          <a:xfrm>
            <a:off x="5957394" y="-3213"/>
            <a:ext cx="3186606" cy="2124799"/>
            <a:chOff x="5957394" y="-3213"/>
            <a:chExt cx="3186606" cy="2124799"/>
          </a:xfrm>
        </p:grpSpPr>
        <p:grpSp>
          <p:nvGrpSpPr>
            <p:cNvPr id="374" name="Google Shape;374;p29"/>
            <p:cNvGrpSpPr/>
            <p:nvPr/>
          </p:nvGrpSpPr>
          <p:grpSpPr>
            <a:xfrm flipH="1">
              <a:off x="5957394" y="-3213"/>
              <a:ext cx="3186606" cy="520699"/>
              <a:chOff x="0" y="0"/>
              <a:chExt cx="5487525" cy="896675"/>
            </a:xfrm>
          </p:grpSpPr>
          <p:pic>
            <p:nvPicPr>
              <p:cNvPr id="375" name="Google Shape;375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6" name="Google Shape;376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7" name="Google Shape;377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8" name="Google Shape;378;p29"/>
            <p:cNvGrpSpPr/>
            <p:nvPr/>
          </p:nvGrpSpPr>
          <p:grpSpPr>
            <a:xfrm flipH="1">
              <a:off x="6753972" y="396118"/>
              <a:ext cx="1991656" cy="520699"/>
              <a:chOff x="0" y="0"/>
              <a:chExt cx="3429750" cy="896675"/>
            </a:xfrm>
          </p:grpSpPr>
          <p:pic>
            <p:nvPicPr>
              <p:cNvPr id="379" name="Google Shape;379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0" name="Google Shape;380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81" name="Google Shape;381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flipH="1">
              <a:off x="8347294" y="1600887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2" name="Google Shape;382;p29"/>
            <p:cNvGrpSpPr/>
            <p:nvPr/>
          </p:nvGrpSpPr>
          <p:grpSpPr>
            <a:xfrm flipH="1">
              <a:off x="7152344" y="798862"/>
              <a:ext cx="1991656" cy="520699"/>
              <a:chOff x="0" y="0"/>
              <a:chExt cx="3429750" cy="896675"/>
            </a:xfrm>
          </p:grpSpPr>
          <p:pic>
            <p:nvPicPr>
              <p:cNvPr id="383" name="Google Shape;383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4" name="Google Shape;384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9" name="Google Shape;69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3" name="Google Shape;83;p8"/>
          <p:cNvSpPr txBox="1"/>
          <p:nvPr>
            <p:ph idx="1" type="body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b="0" i="0" sz="2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55600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b="0" i="0" sz="2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556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b="0" i="0" sz="2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b="0" i="0" sz="2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b="0" i="0" sz="2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55600" lvl="5" marL="2743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b="0" i="0" sz="2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55600" lvl="6" marL="3200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b="0" i="0" sz="2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55600" lvl="7" marL="3657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b="0" i="0" sz="2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55600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b="0" i="0" sz="2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4" name="Google Shape;84;p8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3dinsider.com/types-of-drone-propellers/" TargetMode="External"/><Relationship Id="rId4" Type="http://schemas.openxmlformats.org/officeDocument/2006/relationships/hyperlink" Target="https://www.thecoronawire.com/drone-propellers-explained-detailed-beginners-guide-to-drone-anatomy/" TargetMode="External"/><Relationship Id="rId5" Type="http://schemas.openxmlformats.org/officeDocument/2006/relationships/hyperlink" Target="https://circuitdigest.com/article/different-types-of-drone-frames-monocopter-to-octocopter" TargetMode="External"/><Relationship Id="rId6" Type="http://schemas.openxmlformats.org/officeDocument/2006/relationships/hyperlink" Target="https://www.nasa.gov/sites/default/files/atoms/files/foam_wing_k-1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Alternative Alabama A&amp;M logo.png - Wikimedia Commons" id="389" name="Google Shape;3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251" y="257775"/>
            <a:ext cx="2224624" cy="9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"/>
          <p:cNvSpPr txBox="1"/>
          <p:nvPr/>
        </p:nvSpPr>
        <p:spPr>
          <a:xfrm>
            <a:off x="1155300" y="1848450"/>
            <a:ext cx="6833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Air Force/Drone Research</a:t>
            </a:r>
            <a:endParaRPr b="0" i="0" sz="4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1"/>
          <p:cNvSpPr txBox="1"/>
          <p:nvPr/>
        </p:nvSpPr>
        <p:spPr>
          <a:xfrm>
            <a:off x="1885950" y="2648850"/>
            <a:ext cx="53721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Jordan Reynolds | Alabama A&amp;M University</a:t>
            </a:r>
            <a:endParaRPr b="0" i="0" sz="17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Dr. Yujian Fu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ited States Air Force - Wikipedia" id="392" name="Google Shape;3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9150" y="126813"/>
            <a:ext cx="1241525" cy="12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"/>
          <p:cNvSpPr txBox="1"/>
          <p:nvPr/>
        </p:nvSpPr>
        <p:spPr>
          <a:xfrm>
            <a:off x="534175" y="413150"/>
            <a:ext cx="600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Drone Project</a:t>
            </a:r>
            <a:endParaRPr b="0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2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2"/>
          <p:cNvSpPr txBox="1"/>
          <p:nvPr/>
        </p:nvSpPr>
        <p:spPr>
          <a:xfrm>
            <a:off x="534175" y="2033850"/>
            <a:ext cx="67083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Our project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consists of a computer &amp; mechanical engineering portion of design and hardware. To establish a detailed design of the drones components there must first be research into the fundamentals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2"/>
          <p:cNvSpPr txBox="1"/>
          <p:nvPr/>
        </p:nvSpPr>
        <p:spPr>
          <a:xfrm>
            <a:off x="1672650" y="3130825"/>
            <a:ext cx="5798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Light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research has focused on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drone based Dynamics</a:t>
            </a:r>
            <a:r>
              <a:rPr b="0" i="0" lang="en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and engineering flow structures</a:t>
            </a:r>
            <a:endParaRPr b="0" i="0" sz="1400" u="none" cap="none" strike="noStrik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01" name="Google Shape;40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975" y="78425"/>
            <a:ext cx="2607474" cy="18448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"/>
          <p:cNvSpPr/>
          <p:nvPr/>
        </p:nvSpPr>
        <p:spPr>
          <a:xfrm>
            <a:off x="8212900" y="1592075"/>
            <a:ext cx="344300" cy="31300"/>
          </a:xfrm>
          <a:prstGeom prst="flowChartProcess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3"/>
          <p:cNvSpPr txBox="1"/>
          <p:nvPr>
            <p:ph type="title"/>
          </p:nvPr>
        </p:nvSpPr>
        <p:spPr>
          <a:xfrm>
            <a:off x="311700" y="271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2400"/>
              <a:t>Drone Dynamics</a:t>
            </a:r>
            <a:endParaRPr b="0" sz="2400"/>
          </a:p>
        </p:txBody>
      </p:sp>
      <p:sp>
        <p:nvSpPr>
          <p:cNvPr id="409" name="Google Shape;409;p3"/>
          <p:cNvSpPr/>
          <p:nvPr/>
        </p:nvSpPr>
        <p:spPr>
          <a:xfrm>
            <a:off x="5406145" y="969520"/>
            <a:ext cx="1473000" cy="776700"/>
          </a:xfrm>
          <a:prstGeom prst="donut">
            <a:avLst>
              <a:gd fmla="val 3656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"/>
          <p:cNvSpPr/>
          <p:nvPr/>
        </p:nvSpPr>
        <p:spPr>
          <a:xfrm rot="804475">
            <a:off x="3768538" y="847367"/>
            <a:ext cx="2116590" cy="174660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"/>
          <p:cNvSpPr/>
          <p:nvPr/>
        </p:nvSpPr>
        <p:spPr>
          <a:xfrm rot="-1824475">
            <a:off x="3869018" y="1832690"/>
            <a:ext cx="2041872" cy="182864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"/>
          <p:cNvSpPr/>
          <p:nvPr/>
        </p:nvSpPr>
        <p:spPr>
          <a:xfrm rot="1840666">
            <a:off x="6392812" y="1832452"/>
            <a:ext cx="2040927" cy="182353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"/>
          <p:cNvSpPr/>
          <p:nvPr/>
        </p:nvSpPr>
        <p:spPr>
          <a:xfrm rot="-720284">
            <a:off x="6389420" y="872013"/>
            <a:ext cx="2120269" cy="174193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"/>
          <p:cNvSpPr/>
          <p:nvPr/>
        </p:nvSpPr>
        <p:spPr>
          <a:xfrm>
            <a:off x="3113725" y="511453"/>
            <a:ext cx="1510200" cy="404100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"/>
          <p:cNvSpPr/>
          <p:nvPr/>
        </p:nvSpPr>
        <p:spPr>
          <a:xfrm>
            <a:off x="7633809" y="565788"/>
            <a:ext cx="1510200" cy="404100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"/>
          <p:cNvSpPr/>
          <p:nvPr/>
        </p:nvSpPr>
        <p:spPr>
          <a:xfrm>
            <a:off x="3113725" y="2111527"/>
            <a:ext cx="1510200" cy="404100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"/>
          <p:cNvSpPr/>
          <p:nvPr/>
        </p:nvSpPr>
        <p:spPr>
          <a:xfrm>
            <a:off x="7633809" y="2107666"/>
            <a:ext cx="1510200" cy="404100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"/>
          <p:cNvSpPr/>
          <p:nvPr/>
        </p:nvSpPr>
        <p:spPr>
          <a:xfrm rot="10800000">
            <a:off x="3141461" y="425803"/>
            <a:ext cx="891300" cy="442800"/>
          </a:xfrm>
          <a:prstGeom prst="curvedLeftArrow">
            <a:avLst>
              <a:gd fmla="val 14370" name="adj1"/>
              <a:gd fmla="val 30219" name="adj2"/>
              <a:gd fmla="val 30162" name="adj3"/>
            </a:avLst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"/>
          <p:cNvSpPr/>
          <p:nvPr/>
        </p:nvSpPr>
        <p:spPr>
          <a:xfrm rot="10800000">
            <a:off x="7688703" y="2017067"/>
            <a:ext cx="891300" cy="442800"/>
          </a:xfrm>
          <a:prstGeom prst="curvedLeftArrow">
            <a:avLst>
              <a:gd fmla="val 14370" name="adj1"/>
              <a:gd fmla="val 30219" name="adj2"/>
              <a:gd fmla="val 30162" name="adj3"/>
            </a:avLst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"/>
          <p:cNvSpPr/>
          <p:nvPr/>
        </p:nvSpPr>
        <p:spPr>
          <a:xfrm>
            <a:off x="3141579" y="2208616"/>
            <a:ext cx="963900" cy="404100"/>
          </a:xfrm>
          <a:prstGeom prst="curvedRightArrow">
            <a:avLst>
              <a:gd fmla="val 18174" name="adj1"/>
              <a:gd fmla="val 32282" name="adj2"/>
              <a:gd fmla="val 25000" name="adj3"/>
            </a:avLst>
          </a:prstGeom>
          <a:solidFill>
            <a:srgbClr val="B4A7D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"/>
          <p:cNvSpPr/>
          <p:nvPr/>
        </p:nvSpPr>
        <p:spPr>
          <a:xfrm>
            <a:off x="7688822" y="654709"/>
            <a:ext cx="963900" cy="404100"/>
          </a:xfrm>
          <a:prstGeom prst="curvedRightArrow">
            <a:avLst>
              <a:gd fmla="val 18174" name="adj1"/>
              <a:gd fmla="val 32282" name="adj2"/>
              <a:gd fmla="val 25000" name="adj3"/>
            </a:avLst>
          </a:prstGeom>
          <a:solidFill>
            <a:srgbClr val="B4A7D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"/>
          <p:cNvSpPr txBox="1"/>
          <p:nvPr/>
        </p:nvSpPr>
        <p:spPr>
          <a:xfrm>
            <a:off x="3379801" y="447100"/>
            <a:ext cx="4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 sz="800"/>
              <a:t>1</a:t>
            </a:r>
            <a:endParaRPr sz="800"/>
          </a:p>
        </p:txBody>
      </p:sp>
      <p:sp>
        <p:nvSpPr>
          <p:cNvPr id="423" name="Google Shape;423;p3"/>
          <p:cNvSpPr txBox="1"/>
          <p:nvPr/>
        </p:nvSpPr>
        <p:spPr>
          <a:xfrm>
            <a:off x="8066201" y="2106525"/>
            <a:ext cx="51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 sz="800"/>
              <a:t>2</a:t>
            </a:r>
            <a:endParaRPr sz="800"/>
          </a:p>
        </p:txBody>
      </p:sp>
      <p:sp>
        <p:nvSpPr>
          <p:cNvPr id="424" name="Google Shape;424;p3"/>
          <p:cNvSpPr txBox="1"/>
          <p:nvPr/>
        </p:nvSpPr>
        <p:spPr>
          <a:xfrm>
            <a:off x="3890646" y="2210575"/>
            <a:ext cx="51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 sz="800"/>
              <a:t>4</a:t>
            </a:r>
            <a:endParaRPr sz="800"/>
          </a:p>
        </p:txBody>
      </p:sp>
      <p:sp>
        <p:nvSpPr>
          <p:cNvPr id="425" name="Google Shape;425;p3"/>
          <p:cNvSpPr txBox="1"/>
          <p:nvPr/>
        </p:nvSpPr>
        <p:spPr>
          <a:xfrm>
            <a:off x="8390197" y="656650"/>
            <a:ext cx="51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 sz="800"/>
              <a:t>3</a:t>
            </a:r>
            <a:endParaRPr sz="800"/>
          </a:p>
        </p:txBody>
      </p:sp>
      <p:sp>
        <p:nvSpPr>
          <p:cNvPr id="426" name="Google Shape;426;p3"/>
          <p:cNvSpPr/>
          <p:nvPr/>
        </p:nvSpPr>
        <p:spPr>
          <a:xfrm>
            <a:off x="3806119" y="267659"/>
            <a:ext cx="125700" cy="442800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"/>
          <p:cNvSpPr/>
          <p:nvPr/>
        </p:nvSpPr>
        <p:spPr>
          <a:xfrm>
            <a:off x="8326203" y="336862"/>
            <a:ext cx="125700" cy="442800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"/>
          <p:cNvSpPr/>
          <p:nvPr/>
        </p:nvSpPr>
        <p:spPr>
          <a:xfrm>
            <a:off x="8326203" y="1835872"/>
            <a:ext cx="125700" cy="442800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"/>
          <p:cNvSpPr/>
          <p:nvPr/>
        </p:nvSpPr>
        <p:spPr>
          <a:xfrm>
            <a:off x="3806119" y="1882453"/>
            <a:ext cx="125700" cy="442800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"/>
          <p:cNvSpPr txBox="1"/>
          <p:nvPr/>
        </p:nvSpPr>
        <p:spPr>
          <a:xfrm>
            <a:off x="3931608" y="840350"/>
            <a:ext cx="39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</a:t>
            </a:r>
            <a:r>
              <a:rPr b="1" lang="en" sz="1000"/>
              <a:t>1</a:t>
            </a:r>
            <a:endParaRPr b="1" sz="1000"/>
          </a:p>
        </p:txBody>
      </p:sp>
      <p:sp>
        <p:nvSpPr>
          <p:cNvPr id="431" name="Google Shape;431;p3"/>
          <p:cNvSpPr txBox="1"/>
          <p:nvPr/>
        </p:nvSpPr>
        <p:spPr>
          <a:xfrm>
            <a:off x="8451692" y="946084"/>
            <a:ext cx="39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</a:t>
            </a:r>
            <a:r>
              <a:rPr b="1" lang="en" sz="1000"/>
              <a:t>3</a:t>
            </a:r>
            <a:endParaRPr b="1" sz="1000"/>
          </a:p>
        </p:txBody>
      </p:sp>
      <p:sp>
        <p:nvSpPr>
          <p:cNvPr id="432" name="Google Shape;432;p3"/>
          <p:cNvSpPr txBox="1"/>
          <p:nvPr/>
        </p:nvSpPr>
        <p:spPr>
          <a:xfrm>
            <a:off x="8451692" y="1745896"/>
            <a:ext cx="39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</a:t>
            </a:r>
            <a:r>
              <a:rPr b="1" lang="en" sz="1000"/>
              <a:t>2</a:t>
            </a:r>
            <a:endParaRPr b="1" sz="1000"/>
          </a:p>
        </p:txBody>
      </p:sp>
      <p:sp>
        <p:nvSpPr>
          <p:cNvPr id="433" name="Google Shape;433;p3"/>
          <p:cNvSpPr txBox="1"/>
          <p:nvPr/>
        </p:nvSpPr>
        <p:spPr>
          <a:xfrm>
            <a:off x="3952156" y="1781454"/>
            <a:ext cx="39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</a:t>
            </a:r>
            <a:r>
              <a:rPr b="1" lang="en" sz="1000"/>
              <a:t>4</a:t>
            </a:r>
            <a:endParaRPr b="1" sz="1000"/>
          </a:p>
        </p:txBody>
      </p:sp>
      <p:sp>
        <p:nvSpPr>
          <p:cNvPr id="434" name="Google Shape;434;p3"/>
          <p:cNvSpPr/>
          <p:nvPr/>
        </p:nvSpPr>
        <p:spPr>
          <a:xfrm>
            <a:off x="5435401" y="1515084"/>
            <a:ext cx="1387200" cy="404100"/>
          </a:xfrm>
          <a:prstGeom prst="arc">
            <a:avLst>
              <a:gd fmla="val 11518629" name="adj1"/>
              <a:gd fmla="val 20905428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"/>
          <p:cNvSpPr/>
          <p:nvPr/>
        </p:nvSpPr>
        <p:spPr>
          <a:xfrm rot="10800000">
            <a:off x="6090286" y="1780755"/>
            <a:ext cx="125700" cy="539700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"/>
          <p:cNvSpPr txBox="1"/>
          <p:nvPr/>
        </p:nvSpPr>
        <p:spPr>
          <a:xfrm>
            <a:off x="6171769" y="2022925"/>
            <a:ext cx="606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mg</a:t>
            </a:r>
            <a:endParaRPr b="1" sz="1000"/>
          </a:p>
        </p:txBody>
      </p:sp>
      <p:sp>
        <p:nvSpPr>
          <p:cNvPr id="437" name="Google Shape;437;p3"/>
          <p:cNvSpPr txBox="1"/>
          <p:nvPr/>
        </p:nvSpPr>
        <p:spPr>
          <a:xfrm>
            <a:off x="1567350" y="3002650"/>
            <a:ext cx="6009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Drone Dynamics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is the study of small, mobile,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unmanned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land or sea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vehicles, and the engineering behind their basic functions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Drones come in all shapes and sizes, starting from the monocopter, leading to the octocopter. And propellers may have 2-5 blades each (any higher and propeller weight diminishes benefits of increased lift)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research specifically focuses on Quadcopters, which are drones that have four arms, each with a motor and a set of propellers.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3" name="Google Shape;443;p4"/>
          <p:cNvSpPr txBox="1"/>
          <p:nvPr>
            <p:ph type="title"/>
          </p:nvPr>
        </p:nvSpPr>
        <p:spPr>
          <a:xfrm>
            <a:off x="508625" y="29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2400"/>
              <a:t>Dynamics Application</a:t>
            </a:r>
            <a:endParaRPr b="0" sz="2400"/>
          </a:p>
        </p:txBody>
      </p:sp>
      <p:sp>
        <p:nvSpPr>
          <p:cNvPr id="444" name="Google Shape;444;p4"/>
          <p:cNvSpPr txBox="1"/>
          <p:nvPr/>
        </p:nvSpPr>
        <p:spPr>
          <a:xfrm>
            <a:off x="899325" y="1049600"/>
            <a:ext cx="6009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Quadcopters consist of motors, a microcontroller (connected to sensors Ex: Gyroscope), a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receiver, and 4 propellers.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Propellers are the most important part of a drone, they generate a lift force using Airfoils principle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5" name="Google Shape;44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513" y="2096300"/>
            <a:ext cx="4236975" cy="19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"/>
          <p:cNvSpPr txBox="1"/>
          <p:nvPr/>
        </p:nvSpPr>
        <p:spPr>
          <a:xfrm>
            <a:off x="1462725" y="4045525"/>
            <a:ext cx="5913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For a quadcopter to fly, lift force needs to be greater than its weight (L &gt; W), when (L = W) the quadcopter will hover, when (L &lt; W) the quadcopter will decrease altitude.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2" name="Google Shape;452;p5"/>
          <p:cNvSpPr txBox="1"/>
          <p:nvPr>
            <p:ph type="title"/>
          </p:nvPr>
        </p:nvSpPr>
        <p:spPr>
          <a:xfrm>
            <a:off x="508625" y="298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2400"/>
              <a:t>Application (cont.)</a:t>
            </a:r>
            <a:endParaRPr b="0" sz="2400"/>
          </a:p>
        </p:txBody>
      </p:sp>
      <p:sp>
        <p:nvSpPr>
          <p:cNvPr id="453" name="Google Shape;453;p5"/>
          <p:cNvSpPr/>
          <p:nvPr/>
        </p:nvSpPr>
        <p:spPr>
          <a:xfrm>
            <a:off x="6138094" y="2262315"/>
            <a:ext cx="767400" cy="437100"/>
          </a:xfrm>
          <a:prstGeom prst="donut">
            <a:avLst>
              <a:gd fmla="val 3656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"/>
          <p:cNvSpPr/>
          <p:nvPr/>
        </p:nvSpPr>
        <p:spPr>
          <a:xfrm rot="867025">
            <a:off x="5282618" y="2193839"/>
            <a:ext cx="1107228" cy="97469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"/>
          <p:cNvSpPr/>
          <p:nvPr/>
        </p:nvSpPr>
        <p:spPr>
          <a:xfrm rot="-1943466">
            <a:off x="5326185" y="2749608"/>
            <a:ext cx="1086438" cy="99660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5"/>
          <p:cNvSpPr/>
          <p:nvPr/>
        </p:nvSpPr>
        <p:spPr>
          <a:xfrm rot="1960290">
            <a:off x="6640493" y="2749653"/>
            <a:ext cx="1085914" cy="99660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"/>
          <p:cNvSpPr/>
          <p:nvPr/>
        </p:nvSpPr>
        <p:spPr>
          <a:xfrm rot="-776957">
            <a:off x="6648254" y="2207614"/>
            <a:ext cx="1108490" cy="97380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"/>
          <p:cNvSpPr/>
          <p:nvPr/>
        </p:nvSpPr>
        <p:spPr>
          <a:xfrm>
            <a:off x="4944199" y="2004435"/>
            <a:ext cx="786600" cy="227400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"/>
          <p:cNvSpPr/>
          <p:nvPr/>
        </p:nvSpPr>
        <p:spPr>
          <a:xfrm>
            <a:off x="7298266" y="2035024"/>
            <a:ext cx="786600" cy="227400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"/>
          <p:cNvSpPr/>
          <p:nvPr/>
        </p:nvSpPr>
        <p:spPr>
          <a:xfrm>
            <a:off x="4944199" y="2905237"/>
            <a:ext cx="786600" cy="227400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5"/>
          <p:cNvSpPr/>
          <p:nvPr/>
        </p:nvSpPr>
        <p:spPr>
          <a:xfrm>
            <a:off x="7298266" y="2903063"/>
            <a:ext cx="786600" cy="227400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5"/>
          <p:cNvSpPr/>
          <p:nvPr/>
        </p:nvSpPr>
        <p:spPr>
          <a:xfrm>
            <a:off x="5241734" y="1986952"/>
            <a:ext cx="464100" cy="249300"/>
          </a:xfrm>
          <a:prstGeom prst="curvedLeftArrow">
            <a:avLst>
              <a:gd fmla="val 14370" name="adj1"/>
              <a:gd fmla="val 30219" name="adj2"/>
              <a:gd fmla="val 30162" name="adj3"/>
            </a:avLst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"/>
          <p:cNvSpPr/>
          <p:nvPr/>
        </p:nvSpPr>
        <p:spPr>
          <a:xfrm>
            <a:off x="7598945" y="2876618"/>
            <a:ext cx="464100" cy="249300"/>
          </a:xfrm>
          <a:prstGeom prst="curvedLeftArrow">
            <a:avLst>
              <a:gd fmla="val 14370" name="adj1"/>
              <a:gd fmla="val 30219" name="adj2"/>
              <a:gd fmla="val 30162" name="adj3"/>
            </a:avLst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5"/>
          <p:cNvSpPr/>
          <p:nvPr/>
        </p:nvSpPr>
        <p:spPr>
          <a:xfrm>
            <a:off x="4935880" y="2862770"/>
            <a:ext cx="502200" cy="227400"/>
          </a:xfrm>
          <a:prstGeom prst="curvedRightArrow">
            <a:avLst>
              <a:gd fmla="val 18174" name="adj1"/>
              <a:gd fmla="val 32282" name="adj2"/>
              <a:gd fmla="val 25000" name="adj3"/>
            </a:avLst>
          </a:prstGeom>
          <a:solidFill>
            <a:srgbClr val="B4A7D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"/>
          <p:cNvSpPr/>
          <p:nvPr/>
        </p:nvSpPr>
        <p:spPr>
          <a:xfrm>
            <a:off x="7298266" y="1971309"/>
            <a:ext cx="502200" cy="227400"/>
          </a:xfrm>
          <a:prstGeom prst="curvedRightArrow">
            <a:avLst>
              <a:gd fmla="val 18174" name="adj1"/>
              <a:gd fmla="val 32282" name="adj2"/>
              <a:gd fmla="val 25000" name="adj3"/>
            </a:avLst>
          </a:prstGeom>
          <a:solidFill>
            <a:srgbClr val="B4A7D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5"/>
          <p:cNvSpPr/>
          <p:nvPr/>
        </p:nvSpPr>
        <p:spPr>
          <a:xfrm>
            <a:off x="6160564" y="2548983"/>
            <a:ext cx="722400" cy="227400"/>
          </a:xfrm>
          <a:prstGeom prst="arc">
            <a:avLst>
              <a:gd fmla="val 11518629" name="adj1"/>
              <a:gd fmla="val 20836533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tailed Brushless DC Motor Working Principle and Applications" id="467" name="Google Shape;46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238" y="376044"/>
            <a:ext cx="1718575" cy="155488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"/>
          <p:cNvSpPr txBox="1"/>
          <p:nvPr/>
        </p:nvSpPr>
        <p:spPr>
          <a:xfrm>
            <a:off x="247825" y="1064400"/>
            <a:ext cx="4632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Our drone utilizes Brushless DC motors, which function by using stationary stators that charge a magnet (rotor) on the inside causing it to rotate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5"/>
          <p:cNvSpPr txBox="1"/>
          <p:nvPr/>
        </p:nvSpPr>
        <p:spPr>
          <a:xfrm>
            <a:off x="247825" y="2139325"/>
            <a:ext cx="4632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Based on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Newton's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3rd Law, as the rotor spins the stator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receives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an equal and opposite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amount of torque, therefore to counteract this reaction, two blades need to be spun counterclockwise (this creates a net 0 angular momentum)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5"/>
          <p:cNvSpPr txBox="1"/>
          <p:nvPr/>
        </p:nvSpPr>
        <p:spPr>
          <a:xfrm>
            <a:off x="326400" y="3352775"/>
            <a:ext cx="385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All basic flight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functions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of a drone (such as: yaw, pitch, roll) can be made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through the manipulation of the lift force and angular momentum force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5"/>
          <p:cNvSpPr/>
          <p:nvPr/>
        </p:nvSpPr>
        <p:spPr>
          <a:xfrm rot="-870252">
            <a:off x="5096945" y="3853314"/>
            <a:ext cx="427629" cy="341451"/>
          </a:xfrm>
          <a:prstGeom prst="donut">
            <a:avLst>
              <a:gd fmla="val 3656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"/>
          <p:cNvSpPr/>
          <p:nvPr/>
        </p:nvSpPr>
        <p:spPr>
          <a:xfrm rot="362213">
            <a:off x="4606958" y="3897376"/>
            <a:ext cx="613301" cy="76333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5"/>
          <p:cNvSpPr/>
          <p:nvPr/>
        </p:nvSpPr>
        <p:spPr>
          <a:xfrm rot="-3203576">
            <a:off x="4635442" y="4327349"/>
            <a:ext cx="719408" cy="67148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5"/>
          <p:cNvSpPr/>
          <p:nvPr/>
        </p:nvSpPr>
        <p:spPr>
          <a:xfrm rot="1812523">
            <a:off x="5380195" y="4141695"/>
            <a:ext cx="648115" cy="73618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"/>
          <p:cNvSpPr/>
          <p:nvPr/>
        </p:nvSpPr>
        <p:spPr>
          <a:xfrm rot="-1900700">
            <a:off x="5326695" y="3719353"/>
            <a:ext cx="651814" cy="73254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"/>
          <p:cNvSpPr/>
          <p:nvPr/>
        </p:nvSpPr>
        <p:spPr>
          <a:xfrm rot="-867850">
            <a:off x="4411077" y="3819740"/>
            <a:ext cx="438395" cy="177683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5"/>
          <p:cNvSpPr/>
          <p:nvPr/>
        </p:nvSpPr>
        <p:spPr>
          <a:xfrm rot="-867850">
            <a:off x="5685008" y="3516012"/>
            <a:ext cx="438395" cy="177683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5"/>
          <p:cNvSpPr/>
          <p:nvPr/>
        </p:nvSpPr>
        <p:spPr>
          <a:xfrm rot="-867850">
            <a:off x="4513821" y="4515868"/>
            <a:ext cx="438395" cy="177683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5"/>
          <p:cNvSpPr/>
          <p:nvPr/>
        </p:nvSpPr>
        <p:spPr>
          <a:xfrm rot="-867850">
            <a:off x="5784015" y="4186821"/>
            <a:ext cx="438395" cy="177683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"/>
          <p:cNvSpPr/>
          <p:nvPr/>
        </p:nvSpPr>
        <p:spPr>
          <a:xfrm rot="-1037907">
            <a:off x="4575933" y="3766674"/>
            <a:ext cx="258282" cy="194567"/>
          </a:xfrm>
          <a:prstGeom prst="curvedLeftArrow">
            <a:avLst>
              <a:gd fmla="val 14370" name="adj1"/>
              <a:gd fmla="val 30219" name="adj2"/>
              <a:gd fmla="val 30162" name="adj3"/>
            </a:avLst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5"/>
          <p:cNvSpPr/>
          <p:nvPr/>
        </p:nvSpPr>
        <p:spPr>
          <a:xfrm rot="-792832">
            <a:off x="5902361" y="4157780"/>
            <a:ext cx="258545" cy="194425"/>
          </a:xfrm>
          <a:prstGeom prst="curvedLeftArrow">
            <a:avLst>
              <a:gd fmla="val 14370" name="adj1"/>
              <a:gd fmla="val 30219" name="adj2"/>
              <a:gd fmla="val 30162" name="adj3"/>
            </a:avLst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5"/>
          <p:cNvSpPr/>
          <p:nvPr/>
        </p:nvSpPr>
        <p:spPr>
          <a:xfrm rot="-868103">
            <a:off x="4565196" y="4487715"/>
            <a:ext cx="279773" cy="177683"/>
          </a:xfrm>
          <a:prstGeom prst="curvedRightArrow">
            <a:avLst>
              <a:gd fmla="val 18174" name="adj1"/>
              <a:gd fmla="val 32282" name="adj2"/>
              <a:gd fmla="val 25000" name="adj3"/>
            </a:avLst>
          </a:prstGeom>
          <a:solidFill>
            <a:srgbClr val="B4A7D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5"/>
          <p:cNvSpPr/>
          <p:nvPr/>
        </p:nvSpPr>
        <p:spPr>
          <a:xfrm rot="-868103">
            <a:off x="5696391" y="3494963"/>
            <a:ext cx="279773" cy="177683"/>
          </a:xfrm>
          <a:prstGeom prst="curvedRightArrow">
            <a:avLst>
              <a:gd fmla="val 18174" name="adj1"/>
              <a:gd fmla="val 32282" name="adj2"/>
              <a:gd fmla="val 25000" name="adj3"/>
            </a:avLst>
          </a:prstGeom>
          <a:solidFill>
            <a:srgbClr val="B4A7D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5"/>
          <p:cNvSpPr/>
          <p:nvPr/>
        </p:nvSpPr>
        <p:spPr>
          <a:xfrm rot="-855871">
            <a:off x="4605620" y="3820306"/>
            <a:ext cx="36526" cy="87358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"/>
          <p:cNvSpPr/>
          <p:nvPr/>
        </p:nvSpPr>
        <p:spPr>
          <a:xfrm rot="-855871">
            <a:off x="5870458" y="3386136"/>
            <a:ext cx="36526" cy="225033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"/>
          <p:cNvSpPr/>
          <p:nvPr/>
        </p:nvSpPr>
        <p:spPr>
          <a:xfrm rot="-855871">
            <a:off x="5966706" y="4038252"/>
            <a:ext cx="36526" cy="225033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"/>
          <p:cNvSpPr/>
          <p:nvPr/>
        </p:nvSpPr>
        <p:spPr>
          <a:xfrm rot="-855871">
            <a:off x="4709306" y="4522816"/>
            <a:ext cx="36526" cy="87358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5"/>
          <p:cNvSpPr txBox="1"/>
          <p:nvPr/>
        </p:nvSpPr>
        <p:spPr>
          <a:xfrm rot="-865994">
            <a:off x="4602346" y="3856319"/>
            <a:ext cx="420058" cy="3869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F</a:t>
            </a:r>
            <a:r>
              <a:rPr b="1" lang="en" sz="700"/>
              <a:t>1</a:t>
            </a:r>
            <a:endParaRPr b="1" sz="700"/>
          </a:p>
        </p:txBody>
      </p:sp>
      <p:sp>
        <p:nvSpPr>
          <p:cNvPr id="489" name="Google Shape;489;p5"/>
          <p:cNvSpPr txBox="1"/>
          <p:nvPr/>
        </p:nvSpPr>
        <p:spPr>
          <a:xfrm rot="-864141">
            <a:off x="5878847" y="3438209"/>
            <a:ext cx="387168" cy="3869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F</a:t>
            </a:r>
            <a:r>
              <a:rPr b="1" lang="en" sz="700"/>
              <a:t>3</a:t>
            </a:r>
            <a:endParaRPr b="1" sz="700"/>
          </a:p>
        </p:txBody>
      </p:sp>
      <p:sp>
        <p:nvSpPr>
          <p:cNvPr id="490" name="Google Shape;490;p5"/>
          <p:cNvSpPr txBox="1"/>
          <p:nvPr/>
        </p:nvSpPr>
        <p:spPr>
          <a:xfrm rot="-864029">
            <a:off x="5936065" y="4167466"/>
            <a:ext cx="492163" cy="3869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F</a:t>
            </a:r>
            <a:r>
              <a:rPr b="1" lang="en" sz="700"/>
              <a:t>2</a:t>
            </a:r>
            <a:endParaRPr b="1" sz="700"/>
          </a:p>
        </p:txBody>
      </p:sp>
      <p:sp>
        <p:nvSpPr>
          <p:cNvPr id="491" name="Google Shape;491;p5"/>
          <p:cNvSpPr txBox="1"/>
          <p:nvPr/>
        </p:nvSpPr>
        <p:spPr>
          <a:xfrm rot="-864001">
            <a:off x="4762326" y="4477509"/>
            <a:ext cx="458402" cy="3869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F</a:t>
            </a:r>
            <a:r>
              <a:rPr b="1" lang="en" sz="700"/>
              <a:t>4</a:t>
            </a:r>
            <a:endParaRPr b="1" sz="700"/>
          </a:p>
        </p:txBody>
      </p:sp>
      <p:sp>
        <p:nvSpPr>
          <p:cNvPr id="492" name="Google Shape;492;p5"/>
          <p:cNvSpPr/>
          <p:nvPr/>
        </p:nvSpPr>
        <p:spPr>
          <a:xfrm rot="-865175">
            <a:off x="5130245" y="4076056"/>
            <a:ext cx="402376" cy="177683"/>
          </a:xfrm>
          <a:prstGeom prst="arc">
            <a:avLst>
              <a:gd fmla="val 11518629" name="adj1"/>
              <a:gd fmla="val 20836533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5"/>
          <p:cNvSpPr/>
          <p:nvPr/>
        </p:nvSpPr>
        <p:spPr>
          <a:xfrm rot="10800000">
            <a:off x="5275953" y="3525353"/>
            <a:ext cx="36000" cy="333000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5"/>
          <p:cNvSpPr txBox="1"/>
          <p:nvPr/>
        </p:nvSpPr>
        <p:spPr>
          <a:xfrm>
            <a:off x="5224710" y="3486088"/>
            <a:ext cx="57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mg</a:t>
            </a:r>
            <a:endParaRPr b="1" sz="400"/>
          </a:p>
        </p:txBody>
      </p:sp>
      <p:cxnSp>
        <p:nvCxnSpPr>
          <p:cNvPr id="495" name="Google Shape;495;p5"/>
          <p:cNvCxnSpPr/>
          <p:nvPr/>
        </p:nvCxnSpPr>
        <p:spPr>
          <a:xfrm>
            <a:off x="5110892" y="3525571"/>
            <a:ext cx="105300" cy="327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96" name="Google Shape;496;p5"/>
          <p:cNvCxnSpPr/>
          <p:nvPr/>
        </p:nvCxnSpPr>
        <p:spPr>
          <a:xfrm flipH="1">
            <a:off x="5075977" y="3525556"/>
            <a:ext cx="222000" cy="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7" name="Google Shape;497;p5"/>
          <p:cNvSpPr/>
          <p:nvPr/>
        </p:nvSpPr>
        <p:spPr>
          <a:xfrm>
            <a:off x="7478440" y="3803843"/>
            <a:ext cx="420000" cy="243300"/>
          </a:xfrm>
          <a:prstGeom prst="donut">
            <a:avLst>
              <a:gd fmla="val 3656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5"/>
          <p:cNvSpPr/>
          <p:nvPr/>
        </p:nvSpPr>
        <p:spPr>
          <a:xfrm rot="880544">
            <a:off x="7010064" y="3765768"/>
            <a:ext cx="606280" cy="54108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"/>
          <p:cNvSpPr/>
          <p:nvPr/>
        </p:nvSpPr>
        <p:spPr>
          <a:xfrm rot="-1966811">
            <a:off x="7032850" y="4075230"/>
            <a:ext cx="597321" cy="55384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5"/>
          <p:cNvSpPr/>
          <p:nvPr/>
        </p:nvSpPr>
        <p:spPr>
          <a:xfrm rot="1987875">
            <a:off x="7751814" y="4075264"/>
            <a:ext cx="597191" cy="55384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"/>
          <p:cNvSpPr/>
          <p:nvPr/>
        </p:nvSpPr>
        <p:spPr>
          <a:xfrm rot="-790248">
            <a:off x="7757332" y="3773388"/>
            <a:ext cx="606966" cy="54360"/>
          </a:xfrm>
          <a:prstGeom prst="mathMinus">
            <a:avLst>
              <a:gd fmla="val 18972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"/>
          <p:cNvSpPr/>
          <p:nvPr/>
        </p:nvSpPr>
        <p:spPr>
          <a:xfrm>
            <a:off x="6825113" y="3660404"/>
            <a:ext cx="430500" cy="126300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"/>
          <p:cNvSpPr/>
          <p:nvPr/>
        </p:nvSpPr>
        <p:spPr>
          <a:xfrm>
            <a:off x="8113313" y="3677419"/>
            <a:ext cx="430500" cy="126300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5"/>
          <p:cNvSpPr/>
          <p:nvPr/>
        </p:nvSpPr>
        <p:spPr>
          <a:xfrm>
            <a:off x="6825113" y="4161452"/>
            <a:ext cx="430500" cy="126300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5"/>
          <p:cNvSpPr/>
          <p:nvPr/>
        </p:nvSpPr>
        <p:spPr>
          <a:xfrm>
            <a:off x="8113313" y="4160243"/>
            <a:ext cx="430500" cy="126300"/>
          </a:xfrm>
          <a:prstGeom prst="donut">
            <a:avLst>
              <a:gd fmla="val 0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5"/>
          <p:cNvSpPr/>
          <p:nvPr/>
        </p:nvSpPr>
        <p:spPr>
          <a:xfrm>
            <a:off x="6994295" y="3592867"/>
            <a:ext cx="254100" cy="138600"/>
          </a:xfrm>
          <a:prstGeom prst="curvedLeftArrow">
            <a:avLst>
              <a:gd fmla="val 14370" name="adj1"/>
              <a:gd fmla="val 30219" name="adj2"/>
              <a:gd fmla="val 30162" name="adj3"/>
            </a:avLst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"/>
          <p:cNvSpPr/>
          <p:nvPr/>
        </p:nvSpPr>
        <p:spPr>
          <a:xfrm>
            <a:off x="8278898" y="4131931"/>
            <a:ext cx="254100" cy="138600"/>
          </a:xfrm>
          <a:prstGeom prst="curvedLeftArrow">
            <a:avLst>
              <a:gd fmla="val 14370" name="adj1"/>
              <a:gd fmla="val 30219" name="adj2"/>
              <a:gd fmla="val 30162" name="adj3"/>
            </a:avLst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5"/>
          <p:cNvSpPr/>
          <p:nvPr/>
        </p:nvSpPr>
        <p:spPr>
          <a:xfrm>
            <a:off x="6829088" y="4160254"/>
            <a:ext cx="274800" cy="126300"/>
          </a:xfrm>
          <a:prstGeom prst="curvedRightArrow">
            <a:avLst>
              <a:gd fmla="val 18174" name="adj1"/>
              <a:gd fmla="val 32282" name="adj2"/>
              <a:gd fmla="val 25000" name="adj3"/>
            </a:avLst>
          </a:prstGeom>
          <a:solidFill>
            <a:srgbClr val="B4A7D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5"/>
          <p:cNvSpPr/>
          <p:nvPr/>
        </p:nvSpPr>
        <p:spPr>
          <a:xfrm>
            <a:off x="8096116" y="3660388"/>
            <a:ext cx="274800" cy="126300"/>
          </a:xfrm>
          <a:prstGeom prst="curvedRightArrow">
            <a:avLst>
              <a:gd fmla="val 18174" name="adj1"/>
              <a:gd fmla="val 32282" name="adj2"/>
              <a:gd fmla="val 25000" name="adj3"/>
            </a:avLst>
          </a:prstGeom>
          <a:solidFill>
            <a:srgbClr val="B4A7D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"/>
          <p:cNvSpPr/>
          <p:nvPr/>
        </p:nvSpPr>
        <p:spPr>
          <a:xfrm>
            <a:off x="7022441" y="3516975"/>
            <a:ext cx="35700" cy="205500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5"/>
          <p:cNvSpPr/>
          <p:nvPr/>
        </p:nvSpPr>
        <p:spPr>
          <a:xfrm>
            <a:off x="8310641" y="3655211"/>
            <a:ext cx="35700" cy="89100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"/>
          <p:cNvSpPr/>
          <p:nvPr/>
        </p:nvSpPr>
        <p:spPr>
          <a:xfrm>
            <a:off x="8310641" y="4023236"/>
            <a:ext cx="35700" cy="190500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"/>
          <p:cNvSpPr/>
          <p:nvPr/>
        </p:nvSpPr>
        <p:spPr>
          <a:xfrm>
            <a:off x="7022441" y="4139198"/>
            <a:ext cx="35700" cy="89100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"/>
          <p:cNvSpPr txBox="1"/>
          <p:nvPr/>
        </p:nvSpPr>
        <p:spPr>
          <a:xfrm>
            <a:off x="6746106" y="3394425"/>
            <a:ext cx="39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F</a:t>
            </a:r>
            <a:r>
              <a:rPr b="1" lang="en" sz="600"/>
              <a:t>1</a:t>
            </a:r>
            <a:endParaRPr b="1" sz="600"/>
          </a:p>
        </p:txBody>
      </p:sp>
      <p:sp>
        <p:nvSpPr>
          <p:cNvPr id="515" name="Google Shape;515;p5"/>
          <p:cNvSpPr txBox="1"/>
          <p:nvPr/>
        </p:nvSpPr>
        <p:spPr>
          <a:xfrm>
            <a:off x="8363361" y="3461300"/>
            <a:ext cx="45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F</a:t>
            </a:r>
            <a:r>
              <a:rPr b="1" lang="en" sz="600"/>
              <a:t>3</a:t>
            </a:r>
            <a:endParaRPr b="1" sz="600"/>
          </a:p>
        </p:txBody>
      </p:sp>
      <p:sp>
        <p:nvSpPr>
          <p:cNvPr id="516" name="Google Shape;516;p5"/>
          <p:cNvSpPr txBox="1"/>
          <p:nvPr/>
        </p:nvSpPr>
        <p:spPr>
          <a:xfrm>
            <a:off x="8391551" y="4176275"/>
            <a:ext cx="67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F</a:t>
            </a:r>
            <a:r>
              <a:rPr b="1" lang="en" sz="600"/>
              <a:t>2</a:t>
            </a:r>
            <a:endParaRPr b="1" sz="600"/>
          </a:p>
        </p:txBody>
      </p:sp>
      <p:sp>
        <p:nvSpPr>
          <p:cNvPr id="517" name="Google Shape;517;p5"/>
          <p:cNvSpPr txBox="1"/>
          <p:nvPr/>
        </p:nvSpPr>
        <p:spPr>
          <a:xfrm>
            <a:off x="7062768" y="4157325"/>
            <a:ext cx="50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F</a:t>
            </a:r>
            <a:r>
              <a:rPr b="1" lang="en" sz="600"/>
              <a:t>4</a:t>
            </a:r>
            <a:endParaRPr b="1" sz="600"/>
          </a:p>
        </p:txBody>
      </p:sp>
      <p:sp>
        <p:nvSpPr>
          <p:cNvPr id="518" name="Google Shape;518;p5"/>
          <p:cNvSpPr/>
          <p:nvPr/>
        </p:nvSpPr>
        <p:spPr>
          <a:xfrm>
            <a:off x="7490736" y="3963295"/>
            <a:ext cx="395400" cy="126300"/>
          </a:xfrm>
          <a:prstGeom prst="arc">
            <a:avLst>
              <a:gd fmla="val 11518629" name="adj1"/>
              <a:gd fmla="val 20836533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5"/>
          <p:cNvSpPr/>
          <p:nvPr/>
        </p:nvSpPr>
        <p:spPr>
          <a:xfrm rot="10800000">
            <a:off x="7673541" y="4057975"/>
            <a:ext cx="35700" cy="168900"/>
          </a:xfrm>
          <a:prstGeom prst="upArrow">
            <a:avLst>
              <a:gd fmla="val 30622" name="adj1"/>
              <a:gd fmla="val 112816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5"/>
          <p:cNvSpPr txBox="1"/>
          <p:nvPr/>
        </p:nvSpPr>
        <p:spPr>
          <a:xfrm>
            <a:off x="7704589" y="4039950"/>
            <a:ext cx="50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mg</a:t>
            </a:r>
            <a:endParaRPr b="1" sz="600"/>
          </a:p>
        </p:txBody>
      </p:sp>
      <p:sp>
        <p:nvSpPr>
          <p:cNvPr id="521" name="Google Shape;521;p5"/>
          <p:cNvSpPr/>
          <p:nvPr/>
        </p:nvSpPr>
        <p:spPr>
          <a:xfrm flipH="1" rot="8193319">
            <a:off x="7228770" y="4018668"/>
            <a:ext cx="1008211" cy="911027"/>
          </a:xfrm>
          <a:prstGeom prst="bentArrow">
            <a:avLst>
              <a:gd fmla="val 2111" name="adj1"/>
              <a:gd fmla="val 3996" name="adj2"/>
              <a:gd fmla="val 10404" name="adj3"/>
              <a:gd fmla="val 96729" name="adj4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5"/>
          <p:cNvSpPr txBox="1"/>
          <p:nvPr/>
        </p:nvSpPr>
        <p:spPr>
          <a:xfrm>
            <a:off x="4356650" y="3210050"/>
            <a:ext cx="57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Roll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3" name="Google Shape;523;p5"/>
          <p:cNvSpPr txBox="1"/>
          <p:nvPr/>
        </p:nvSpPr>
        <p:spPr>
          <a:xfrm>
            <a:off x="8298850" y="3182413"/>
            <a:ext cx="57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Yaw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9cc46d7d32_0_141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9" name="Google Shape;529;g19cc46d7d32_0_141"/>
          <p:cNvSpPr txBox="1"/>
          <p:nvPr>
            <p:ph type="title"/>
          </p:nvPr>
        </p:nvSpPr>
        <p:spPr>
          <a:xfrm>
            <a:off x="508625" y="298950"/>
            <a:ext cx="3864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2400"/>
              <a:t>References</a:t>
            </a:r>
            <a:endParaRPr b="0" sz="2400"/>
          </a:p>
        </p:txBody>
      </p:sp>
      <p:sp>
        <p:nvSpPr>
          <p:cNvPr id="530" name="Google Shape;530;g19cc46d7d32_0_141"/>
          <p:cNvSpPr txBox="1"/>
          <p:nvPr/>
        </p:nvSpPr>
        <p:spPr>
          <a:xfrm>
            <a:off x="1295800" y="1164325"/>
            <a:ext cx="6009300" cy="3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AutoNum type="arabicParenR"/>
            </a:pPr>
            <a:r>
              <a:rPr lang="en" sz="1100"/>
              <a:t>Flynt, Joseph. “Types of Drone Propellers: Everything You Need to Know.” </a:t>
            </a:r>
            <a:r>
              <a:rPr i="1" lang="en" sz="1100"/>
              <a:t>3D Insider</a:t>
            </a:r>
            <a:r>
              <a:rPr lang="en" sz="1100"/>
              <a:t>, 15 Apr. 2020,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https://3dinsider.com/types-of-drone-propellers/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 sz="1100"/>
              <a:t>“Drone Propellers Explained: Detailed Beginner's Guide to Drone Anatomy.” </a:t>
            </a:r>
            <a:r>
              <a:rPr i="1" lang="en" sz="1100"/>
              <a:t>Drone Propellers Explained: Detailed Beginner's Guide To Drone Anatomy – The Corona Wire</a:t>
            </a:r>
            <a:r>
              <a:rPr lang="en" sz="1100"/>
              <a:t>,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https://www.thecoronawire.com/drone-propellers-explained-detailed-beginners-guide-to-drone-anatomy/</a:t>
            </a:r>
            <a:r>
              <a:rPr lang="en" sz="1100"/>
              <a:t>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 sz="1100"/>
              <a:t>Mishra, Ashish. “Different Types of Drone Frames: Monocopter to Octocopter.” </a:t>
            </a:r>
            <a:r>
              <a:rPr i="1" lang="en" sz="1100"/>
              <a:t>Different Types of Drone Frames in 2022: Monocopter to Octocopter</a:t>
            </a:r>
            <a:r>
              <a:rPr lang="en" sz="1100"/>
              <a:t>, 27 Dec. 2021,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https://circuitdigest.com/article/different-types-of-drone-frames-monocopter-to-octocopter</a:t>
            </a:r>
            <a:r>
              <a:rPr lang="en" sz="1100"/>
              <a:t>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 sz="1100"/>
              <a:t>“NASA: Aeronautics Research Mission Directorate.” </a:t>
            </a:r>
            <a:r>
              <a:rPr i="1" lang="en" sz="1100"/>
              <a:t>Principles of Flight: Foam Wing</a:t>
            </a:r>
            <a:r>
              <a:rPr lang="en" sz="1100"/>
              <a:t>,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https://www.nasa.gov/sites/default/files/atoms/files/foam_wing_k-12.pdf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olsce template">
  <a:themeElements>
    <a:clrScheme name="Custom 347">
      <a:dk1>
        <a:srgbClr val="252831"/>
      </a:dk1>
      <a:lt1>
        <a:srgbClr val="FFFFFF"/>
      </a:lt1>
      <a:dk2>
        <a:srgbClr val="68728D"/>
      </a:dk2>
      <a:lt2>
        <a:srgbClr val="E9EDF3"/>
      </a:lt2>
      <a:accent1>
        <a:srgbClr val="7D89AC"/>
      </a:accent1>
      <a:accent2>
        <a:srgbClr val="728CD8"/>
      </a:accent2>
      <a:accent3>
        <a:srgbClr val="72D8D8"/>
      </a:accent3>
      <a:accent4>
        <a:srgbClr val="B1D872"/>
      </a:accent4>
      <a:accent5>
        <a:srgbClr val="F8D067"/>
      </a:accent5>
      <a:accent6>
        <a:srgbClr val="BDC3D3"/>
      </a:accent6>
      <a:hlink>
        <a:srgbClr val="7D89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