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6" y="163"/>
      </p:cViewPr>
      <p:guideLst>
        <p:guide orient="horz" pos="1620"/>
        <p:guide pos="2880"/>
        <p:guide orient="horz" pos="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6c2526fa9c_1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6c2526fa9c_1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6a0d84df4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6a0d84df4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c2526fa9c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c2526fa9c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6c2526fa9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6c2526fa9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b6bcc89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b6bcc89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6b6bcc89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6b6bcc89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c2526fa9c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6c2526fa9c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430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/>
              <a:t>Temporal Logic Based Reinforcement Learning on AirSim for Multiple Drone Collaboration</a:t>
            </a:r>
            <a:endParaRPr b="1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507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Carlan Jackson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 17, 2022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0" y="1136000"/>
            <a:ext cx="9144000" cy="3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arabicPeriod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Python from beginning to Proficiency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Math Concepts and Theories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  Microsoft Airsim - Smart Platform for UAVs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4.   Temporal Logic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algn="l" rtl="0">
              <a:spcBef>
                <a:spcPts val="0"/>
              </a:spcBef>
              <a:spcAft>
                <a:spcPts val="0"/>
              </a:spcAft>
              <a:buSzPts val="2000"/>
            </a:pPr>
            <a:r>
              <a:rPr lang="en" sz="2000" dirty="0">
                <a:latin typeface="Times New Roman"/>
                <a:ea typeface="Times New Roman"/>
                <a:cs typeface="Times New Roman"/>
                <a:sym typeface="Times New Roman"/>
              </a:rPr>
              <a:t>5.   Intro to SLAM Algorithm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4"/>
          <p:cNvSpPr txBox="1"/>
          <p:nvPr/>
        </p:nvSpPr>
        <p:spPr>
          <a:xfrm>
            <a:off x="22550" y="1140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Presentation Outline</a:t>
            </a:r>
            <a:endParaRPr sz="2000" b="1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 Guidelines &amp; Opportunity for Learning…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0" y="0"/>
            <a:ext cx="77541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dk1"/>
                </a:solidFill>
              </a:rPr>
              <a:t>Math Concepts and Theories</a:t>
            </a:r>
            <a:endParaRPr sz="1900"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 b="1">
                <a:solidFill>
                  <a:schemeClr val="dk1"/>
                </a:solidFill>
              </a:rPr>
              <a:t>Linear Algebra </a:t>
            </a:r>
            <a:endParaRPr sz="1900" b="1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Vector/Matrix Manipulation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Systems of Equations 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Linear Regression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9825" y="207950"/>
            <a:ext cx="2122875" cy="133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925" y="1819550"/>
            <a:ext cx="3000325" cy="33648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38300" y="2547325"/>
            <a:ext cx="54168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 b="1">
                <a:solidFill>
                  <a:schemeClr val="dk1"/>
                </a:solidFill>
              </a:rPr>
              <a:t>Statistics</a:t>
            </a:r>
            <a:endParaRPr sz="1900" b="1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Variance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Probability</a:t>
            </a:r>
            <a:endParaRPr sz="1900">
              <a:solidFill>
                <a:schemeClr val="dk1"/>
              </a:solidFill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-"/>
            </a:pPr>
            <a:r>
              <a:rPr lang="en" sz="1900">
                <a:solidFill>
                  <a:schemeClr val="dk1"/>
                </a:solidFill>
              </a:rPr>
              <a:t>Standard Deviation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/>
        </p:nvSpPr>
        <p:spPr>
          <a:xfrm>
            <a:off x="0" y="0"/>
            <a:ext cx="5869500" cy="35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u="sng">
                <a:solidFill>
                  <a:schemeClr val="dk1"/>
                </a:solidFill>
              </a:rPr>
              <a:t>Temporal Logic</a:t>
            </a:r>
            <a:endParaRPr sz="1700" b="1" u="sng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Temp Logic is a </a:t>
            </a:r>
            <a:r>
              <a:rPr lang="en" sz="1500" b="1">
                <a:solidFill>
                  <a:schemeClr val="dk1"/>
                </a:solidFill>
              </a:rPr>
              <a:t>Linear Time</a:t>
            </a:r>
            <a:r>
              <a:rPr lang="en" sz="1500">
                <a:solidFill>
                  <a:schemeClr val="dk1"/>
                </a:solidFill>
              </a:rPr>
              <a:t> Based System of Semantics to make Decisions</a:t>
            </a:r>
            <a:endParaRPr sz="150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en" sz="1500">
                <a:solidFill>
                  <a:schemeClr val="dk1"/>
                </a:solidFill>
              </a:rPr>
              <a:t>Complex Systems of </a:t>
            </a:r>
            <a:r>
              <a:rPr lang="en" sz="1500" b="1">
                <a:solidFill>
                  <a:schemeClr val="dk1"/>
                </a:solidFill>
              </a:rPr>
              <a:t>Action(a), States(s), and Policy(</a:t>
            </a:r>
            <a:r>
              <a:rPr lang="en" sz="1300" b="1">
                <a:solidFill>
                  <a:schemeClr val="dk1"/>
                </a:solidFill>
              </a:rPr>
              <a:t>π),</a:t>
            </a:r>
            <a:r>
              <a:rPr lang="en" sz="1500">
                <a:solidFill>
                  <a:schemeClr val="dk1"/>
                </a:solidFill>
              </a:rPr>
              <a:t> using RL inspired concepts</a:t>
            </a: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Uses </a:t>
            </a:r>
            <a:r>
              <a:rPr lang="en" sz="1500" b="1">
                <a:solidFill>
                  <a:schemeClr val="dk1"/>
                </a:solidFill>
              </a:rPr>
              <a:t>Liveness</a:t>
            </a:r>
            <a:r>
              <a:rPr lang="en" sz="1500">
                <a:solidFill>
                  <a:schemeClr val="dk1"/>
                </a:solidFill>
              </a:rPr>
              <a:t> and</a:t>
            </a:r>
            <a:r>
              <a:rPr lang="en" sz="1500" b="1">
                <a:solidFill>
                  <a:schemeClr val="dk1"/>
                </a:solidFill>
              </a:rPr>
              <a:t> Safety</a:t>
            </a:r>
            <a:r>
              <a:rPr lang="en" sz="1500">
                <a:solidFill>
                  <a:schemeClr val="dk1"/>
                </a:solidFill>
              </a:rPr>
              <a:t> Properties to Ensure Consistent Path Planning </a:t>
            </a:r>
            <a:endParaRPr sz="1500">
              <a:solidFill>
                <a:schemeClr val="dk1"/>
              </a:solidFill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-"/>
            </a:pPr>
            <a:r>
              <a:rPr lang="en" sz="1500">
                <a:solidFill>
                  <a:schemeClr val="dk1"/>
                </a:solidFill>
              </a:rPr>
              <a:t>Uses </a:t>
            </a:r>
            <a:r>
              <a:rPr lang="en" sz="1500" b="1">
                <a:solidFill>
                  <a:schemeClr val="dk1"/>
                </a:solidFill>
              </a:rPr>
              <a:t>Until, Eventually, or Always</a:t>
            </a:r>
            <a:r>
              <a:rPr lang="en" sz="1500">
                <a:solidFill>
                  <a:schemeClr val="dk1"/>
                </a:solidFill>
              </a:rPr>
              <a:t> to Denote consistent  </a:t>
            </a:r>
            <a:r>
              <a:rPr lang="en" sz="1500" b="1">
                <a:solidFill>
                  <a:schemeClr val="dk1"/>
                </a:solidFill>
              </a:rPr>
              <a:t>Linear Time Logic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500">
                <a:solidFill>
                  <a:schemeClr val="dk1"/>
                </a:solidFill>
              </a:rPr>
              <a:t>Implementat Temporal Logic onto our Autonomous Systems</a:t>
            </a:r>
            <a:endParaRPr sz="1500">
              <a:solidFill>
                <a:schemeClr val="dk1"/>
              </a:solidFill>
            </a:endParaRPr>
          </a:p>
          <a:p>
            <a:pPr marL="9144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-"/>
            </a:pPr>
            <a:r>
              <a:rPr lang="en" sz="1500">
                <a:solidFill>
                  <a:schemeClr val="dk1"/>
                </a:solidFill>
              </a:rPr>
              <a:t>Using RL framework to synthesize </a:t>
            </a:r>
            <a:r>
              <a:rPr lang="en" sz="1500" b="1">
                <a:solidFill>
                  <a:schemeClr val="dk1"/>
                </a:solidFill>
              </a:rPr>
              <a:t>control policies</a:t>
            </a:r>
            <a:r>
              <a:rPr lang="en" sz="1500">
                <a:solidFill>
                  <a:schemeClr val="dk1"/>
                </a:solidFill>
              </a:rPr>
              <a:t> for </a:t>
            </a:r>
            <a:r>
              <a:rPr lang="en" sz="1500" b="1">
                <a:solidFill>
                  <a:schemeClr val="dk1"/>
                </a:solidFill>
              </a:rPr>
              <a:t>multi </a:t>
            </a:r>
            <a:r>
              <a:rPr lang="en" sz="1700" b="1">
                <a:solidFill>
                  <a:schemeClr val="dk1"/>
                </a:solidFill>
              </a:rPr>
              <a:t>drone systems</a:t>
            </a:r>
            <a:endParaRPr sz="1700" b="1">
              <a:solidFill>
                <a:schemeClr val="dk1"/>
              </a:solidFill>
            </a:endParaRP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1200" y="380800"/>
            <a:ext cx="3130326" cy="277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75" y="3463375"/>
            <a:ext cx="59436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0" y="46450"/>
            <a:ext cx="5085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0" y="46450"/>
            <a:ext cx="61653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Python from Beginning to Proficiency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of Built in Modules: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Pandas,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Numpy,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MatPlotLib, etc.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Jupyter Notebook &amp; Google Colab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Object Oriented Programming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9075" y="1865700"/>
            <a:ext cx="2835925" cy="293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l="5384" t="10571" r="5615" b="18430"/>
          <a:stretch/>
        </p:blipFill>
        <p:spPr>
          <a:xfrm>
            <a:off x="3903025" y="46450"/>
            <a:ext cx="2342924" cy="26666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11400" y="3031200"/>
            <a:ext cx="6165000" cy="18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Reinforcement Learning w/ Python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Neural Networks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Q-Learning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Modeling Training and Policy Checking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Markov Decision Process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n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TensorFlow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0" y="2026050"/>
            <a:ext cx="60783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b="1">
                <a:solidFill>
                  <a:schemeClr val="dk1"/>
                </a:solidFill>
              </a:rPr>
              <a:t>Uses Image Collection And Drone Sensors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Building &amp; Testing </a:t>
            </a:r>
            <a:r>
              <a:rPr lang="en" b="1">
                <a:solidFill>
                  <a:schemeClr val="dk1"/>
                </a:solidFill>
              </a:rPr>
              <a:t>Custom Environments</a:t>
            </a:r>
            <a:endParaRPr b="1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Provides </a:t>
            </a:r>
            <a:r>
              <a:rPr lang="en" b="1">
                <a:solidFill>
                  <a:schemeClr val="dk1"/>
                </a:solidFill>
              </a:rPr>
              <a:t>Python </a:t>
            </a:r>
            <a:r>
              <a:rPr lang="en">
                <a:solidFill>
                  <a:schemeClr val="dk1"/>
                </a:solidFill>
              </a:rPr>
              <a:t>API Control for </a:t>
            </a:r>
            <a:r>
              <a:rPr lang="en" b="1">
                <a:solidFill>
                  <a:schemeClr val="dk1"/>
                </a:solidFill>
              </a:rPr>
              <a:t>Primary Tasks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b="1">
                <a:solidFill>
                  <a:schemeClr val="dk1"/>
                </a:solidFill>
              </a:rPr>
              <a:t>Collision Avoidance </a:t>
            </a:r>
            <a:endParaRPr b="1"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b="1">
                <a:solidFill>
                  <a:schemeClr val="dk1"/>
                </a:solidFill>
              </a:rPr>
              <a:t>Object Detection</a:t>
            </a:r>
            <a:endParaRPr b="1">
              <a:solidFill>
                <a:schemeClr val="dk1"/>
              </a:solidFill>
            </a:endParaRPr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 b="1">
                <a:solidFill>
                  <a:schemeClr val="dk1"/>
                </a:solidFill>
              </a:rPr>
              <a:t>Path Planning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300" y="2026050"/>
            <a:ext cx="3414325" cy="301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2850" y="255475"/>
            <a:ext cx="3191150" cy="171831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11400" y="65175"/>
            <a:ext cx="5896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</a:rPr>
              <a:t>Microsoft Airsim - Smart Platform for UAVs</a:t>
            </a:r>
            <a:endParaRPr b="1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Created By Microsoft in 2017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Airsim is an </a:t>
            </a:r>
            <a:r>
              <a:rPr lang="en" b="1">
                <a:solidFill>
                  <a:schemeClr val="dk1"/>
                </a:solidFill>
              </a:rPr>
              <a:t>open source simulator</a:t>
            </a:r>
            <a:r>
              <a:rPr lang="en">
                <a:solidFill>
                  <a:schemeClr val="dk1"/>
                </a:solidFill>
              </a:rPr>
              <a:t> for drones, cars, and other </a:t>
            </a:r>
            <a:r>
              <a:rPr lang="en" b="1">
                <a:solidFill>
                  <a:schemeClr val="dk1"/>
                </a:solidFill>
              </a:rPr>
              <a:t>autonomous vehicle </a:t>
            </a:r>
            <a:r>
              <a:rPr lang="en">
                <a:solidFill>
                  <a:schemeClr val="dk1"/>
                </a:solidFill>
              </a:rPr>
              <a:t>systems.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en">
                <a:solidFill>
                  <a:schemeClr val="dk1"/>
                </a:solidFill>
              </a:rPr>
              <a:t>Simulation platform for </a:t>
            </a:r>
            <a:r>
              <a:rPr lang="en" b="1">
                <a:solidFill>
                  <a:schemeClr val="dk1"/>
                </a:solidFill>
              </a:rPr>
              <a:t>Ai</a:t>
            </a:r>
            <a:r>
              <a:rPr lang="en">
                <a:solidFill>
                  <a:schemeClr val="dk1"/>
                </a:solidFill>
              </a:rPr>
              <a:t> and </a:t>
            </a:r>
            <a:r>
              <a:rPr lang="en" b="1">
                <a:solidFill>
                  <a:schemeClr val="dk1"/>
                </a:solidFill>
              </a:rPr>
              <a:t>RL</a:t>
            </a:r>
            <a:r>
              <a:rPr lang="en">
                <a:solidFill>
                  <a:schemeClr val="dk1"/>
                </a:solidFill>
              </a:rPr>
              <a:t> Research fueled by the </a:t>
            </a:r>
            <a:r>
              <a:rPr lang="en" b="1">
                <a:solidFill>
                  <a:schemeClr val="dk1"/>
                </a:solidFill>
              </a:rPr>
              <a:t>Unreal Engine </a:t>
            </a:r>
            <a:r>
              <a:rPr lang="en">
                <a:solidFill>
                  <a:schemeClr val="dk1"/>
                </a:solidFill>
              </a:rPr>
              <a:t>&amp;</a:t>
            </a:r>
            <a:r>
              <a:rPr lang="en" b="1">
                <a:solidFill>
                  <a:schemeClr val="dk1"/>
                </a:solidFill>
              </a:rPr>
              <a:t> Git Repository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-12600" y="0"/>
            <a:ext cx="91692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solidFill>
                  <a:schemeClr val="dk1"/>
                </a:solidFill>
              </a:rPr>
              <a:t>Intro to SLAM Algorithm</a:t>
            </a:r>
            <a:endParaRPr b="1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imultaneous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ocalization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nd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apping</a:t>
            </a:r>
            <a:endParaRPr sz="15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Method used for UAV Systems to map out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Unknown Environments</a:t>
            </a: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SLAM Uses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Image Analysis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or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Lidar Sensing</a:t>
            </a: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to determine the features of its Environment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(Feature Extraction)</a:t>
            </a: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Roboto"/>
              <a:buChar char="-"/>
            </a:pPr>
            <a:r>
              <a:rPr lang="en" sz="15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Implement SLAM to improve </a:t>
            </a:r>
            <a:r>
              <a:rPr lang="en" sz="1500" b="1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Primary Tasks </a:t>
            </a: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700" y="2153050"/>
            <a:ext cx="4418375" cy="296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1575" y="2336750"/>
            <a:ext cx="3781125" cy="232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308</Words>
  <Application>Microsoft Office PowerPoint</Application>
  <PresentationFormat>On-screen Show (16:9)</PresentationFormat>
  <Paragraphs>91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Roboto</vt:lpstr>
      <vt:lpstr>Times New Roman</vt:lpstr>
      <vt:lpstr>Simple Light</vt:lpstr>
      <vt:lpstr>Temporal Logic Based Reinforcement Learning on AirSim for Multiple Drone Collaboration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Logic Based Reinforcement Learning on AirSim for Multiple Drone Collaboration</dc:title>
  <cp:lastModifiedBy>Carlan Jackson</cp:lastModifiedBy>
  <cp:revision>2</cp:revision>
  <dcterms:modified xsi:type="dcterms:W3CDTF">2022-10-17T16:07:33Z</dcterms:modified>
</cp:coreProperties>
</file>