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9b2dbe77da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g19b2dbe77da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9c2db61416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9c2db61416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9e074173a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9e074173a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9b2dbe77da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9b2dbe77da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9c2db61416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9c2db6141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9e074173a7_3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9e074173a7_3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gif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430950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 sz="2400">
                <a:latin typeface="Times New Roman"/>
                <a:ea typeface="Times New Roman"/>
                <a:cs typeface="Times New Roman"/>
                <a:sym typeface="Times New Roman"/>
              </a:rPr>
              <a:t>Temporal Logic Based Reinforcement Learning on AirSim for Multiple Drone Collaboration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50705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7647"/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Carlan Jackson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7647"/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Nov 30, 2022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0" y="20650"/>
            <a:ext cx="9144000" cy="43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Times New Roman"/>
                <a:ea typeface="Times New Roman"/>
                <a:cs typeface="Times New Roman"/>
                <a:sym typeface="Times New Roman"/>
              </a:rPr>
              <a:t>Semester of Learning…</a:t>
            </a:r>
            <a:endParaRPr b="1"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AutoNum type="arabicPeriod"/>
            </a:pPr>
            <a:r>
              <a:rPr b="1" lang="en" sz="1600">
                <a:latin typeface="Times New Roman"/>
                <a:ea typeface="Times New Roman"/>
                <a:cs typeface="Times New Roman"/>
                <a:sym typeface="Times New Roman"/>
              </a:rPr>
              <a:t>Last Time</a:t>
            </a:r>
            <a:endParaRPr b="1"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AutoNum type="alphaLcPeriod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Previous Slides 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AutoNum type="arabicPeriod"/>
            </a:pPr>
            <a:r>
              <a:rPr b="1" lang="en" sz="1600">
                <a:latin typeface="Times New Roman"/>
                <a:ea typeface="Times New Roman"/>
                <a:cs typeface="Times New Roman"/>
                <a:sym typeface="Times New Roman"/>
              </a:rPr>
              <a:t>Since Then(Videos, Paper)</a:t>
            </a:r>
            <a:endParaRPr b="1"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AutoNum type="alphaLcPeriod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MDP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AutoNum type="alphaLcPeriod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Automaton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AutoNum type="romanLcPeriod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Buchi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AutoNum type="alphaLcPeriod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NASA Minds Competition 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AutoNum type="romanLcPeriod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Preliminary Draft Review 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AutoNum type="arabicPeriod"/>
            </a:pPr>
            <a:r>
              <a:rPr b="1" lang="en" sz="1600">
                <a:latin typeface="Times New Roman"/>
                <a:ea typeface="Times New Roman"/>
                <a:cs typeface="Times New Roman"/>
                <a:sym typeface="Times New Roman"/>
              </a:rPr>
              <a:t>What's Next</a:t>
            </a:r>
            <a:endParaRPr b="1"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AutoNum type="alphaLcPeriod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Applied Control Systems(Udemy) 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AutoNum type="alphaLcPeriod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Image Analysis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AutoNum type="alphaLcPeriod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Simulation Design(NASA)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/>
        </p:nvSpPr>
        <p:spPr>
          <a:xfrm>
            <a:off x="0" y="0"/>
            <a:ext cx="6464100" cy="46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Since Last Time Cont…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NASA Minds Competition</a:t>
            </a:r>
            <a:endParaRPr b="1"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-"/>
            </a:pPr>
            <a:r>
              <a:rPr b="1"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Student Designed Research Project</a:t>
            </a: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for NASA Space Exploration 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-"/>
            </a:pP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Focused in</a:t>
            </a:r>
            <a:r>
              <a:rPr b="1"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Lidar Based Imaging</a:t>
            </a: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&amp; </a:t>
            </a:r>
            <a:r>
              <a:rPr b="1"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UAV Traversal</a:t>
            </a:r>
            <a:endParaRPr b="1"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-"/>
            </a:pP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Opportunity</a:t>
            </a: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For </a:t>
            </a:r>
            <a:r>
              <a:rPr b="1"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Technical Experience</a:t>
            </a:r>
            <a:endParaRPr b="1"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-"/>
            </a:pP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Guidelines in Research/Application in </a:t>
            </a:r>
            <a:r>
              <a:rPr b="1"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Ai Concepts</a:t>
            </a:r>
            <a:endParaRPr b="1"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Completed Preliminary Design Review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-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Software Design Workflow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-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Schedule Design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-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Technical Writing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-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more…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6" name="Google Shape;66;p15"/>
          <p:cNvPicPr preferRelativeResize="0"/>
          <p:nvPr/>
        </p:nvPicPr>
        <p:blipFill rotWithShape="1">
          <a:blip r:embed="rId3">
            <a:alphaModFix/>
          </a:blip>
          <a:srcRect b="0" l="0" r="62352" t="0"/>
          <a:stretch/>
        </p:blipFill>
        <p:spPr>
          <a:xfrm>
            <a:off x="6024375" y="235250"/>
            <a:ext cx="2804624" cy="144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74025" y="1869538"/>
            <a:ext cx="1404425" cy="140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8875" y="3364200"/>
            <a:ext cx="3178900" cy="1532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30076" y="2650375"/>
            <a:ext cx="3034950" cy="231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Times New Roman"/>
                <a:ea typeface="Times New Roman"/>
                <a:cs typeface="Times New Roman"/>
                <a:sym typeface="Times New Roman"/>
              </a:rPr>
              <a:t>Last Meeting..</a:t>
            </a:r>
            <a:endParaRPr b="1"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25" y="6661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Initial </a:t>
            </a:r>
            <a:r>
              <a:rPr b="1"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Learning</a:t>
            </a:r>
            <a:r>
              <a:rPr b="1"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Guidelines</a:t>
            </a:r>
            <a:endParaRPr b="1"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eriod"/>
            </a:pP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Python from beginning to Proficiency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eriod"/>
            </a:pP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Microsoft Airsim - Smart Platform for UAVs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eriod"/>
            </a:pP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Temporal Logic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eriod"/>
            </a:pP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 to SLAM Algorithm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5475" y="2806675"/>
            <a:ext cx="3252600" cy="175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26725" y="2514650"/>
            <a:ext cx="3476661" cy="2335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/>
        </p:nvSpPr>
        <p:spPr>
          <a:xfrm>
            <a:off x="0" y="0"/>
            <a:ext cx="6464100" cy="3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Since Last Time…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Model &amp; Policy Checking Concepts</a:t>
            </a:r>
            <a:endParaRPr b="1"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-"/>
            </a:pP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Markov Decision Process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-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Markov Chains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-"/>
            </a:pP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State Transitions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-"/>
            </a:pP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Automaton 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-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Stochastic Environments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-"/>
            </a:pP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Buchi Automata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-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State/Action Acceptance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-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Probabilities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 rotWithShape="1">
          <a:blip r:embed="rId3">
            <a:alphaModFix/>
          </a:blip>
          <a:srcRect b="6805" l="6193" r="9990" t="67423"/>
          <a:stretch/>
        </p:blipFill>
        <p:spPr>
          <a:xfrm>
            <a:off x="2441075" y="3168200"/>
            <a:ext cx="4844101" cy="154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5126" y="239063"/>
            <a:ext cx="3397024" cy="1904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/>
        </p:nvSpPr>
        <p:spPr>
          <a:xfrm>
            <a:off x="0" y="0"/>
            <a:ext cx="6464100" cy="43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What's</a:t>
            </a:r>
            <a:r>
              <a:rPr b="1"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Next…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Applied Control Systems(Online Course) 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-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Model Prediction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-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State Space Mathematical Modeling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-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3D Dynamics &amp; Control Synthesis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-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Self Driving Vehicles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Image Processing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-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Python Packages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-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 Detection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-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Computer Vision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-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Convolutional Neural Networks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Simulation Design For NASA Research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-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Unreal Engine Environment Design for UAV Testing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-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Refresh/Implement Airsim API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0" name="Google Shape;90;p18"/>
          <p:cNvPicPr preferRelativeResize="0"/>
          <p:nvPr/>
        </p:nvPicPr>
        <p:blipFill rotWithShape="1">
          <a:blip r:embed="rId3">
            <a:alphaModFix/>
          </a:blip>
          <a:srcRect b="0" l="406" r="69264" t="4443"/>
          <a:stretch/>
        </p:blipFill>
        <p:spPr>
          <a:xfrm>
            <a:off x="4272475" y="167775"/>
            <a:ext cx="1780850" cy="89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 rotWithShape="1">
          <a:blip r:embed="rId3">
            <a:alphaModFix/>
          </a:blip>
          <a:srcRect b="0" l="68951" r="0" t="4287"/>
          <a:stretch/>
        </p:blipFill>
        <p:spPr>
          <a:xfrm>
            <a:off x="6423825" y="167775"/>
            <a:ext cx="1820151" cy="89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 rotWithShape="1">
          <a:blip r:embed="rId3">
            <a:alphaModFix/>
          </a:blip>
          <a:srcRect b="0" l="34462" r="34378" t="2114"/>
          <a:stretch/>
        </p:blipFill>
        <p:spPr>
          <a:xfrm>
            <a:off x="5321925" y="1325725"/>
            <a:ext cx="2097701" cy="105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9100" y="2699275"/>
            <a:ext cx="3049600" cy="1526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 rotWithShape="1">
          <a:blip r:embed="rId5">
            <a:alphaModFix/>
          </a:blip>
          <a:srcRect b="5117" l="724" r="0" t="13002"/>
          <a:stretch/>
        </p:blipFill>
        <p:spPr>
          <a:xfrm>
            <a:off x="2593150" y="3724300"/>
            <a:ext cx="2728775" cy="126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